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239" r:id="rId3"/>
    <p:sldId id="3240" r:id="rId4"/>
    <p:sldId id="3241" r:id="rId5"/>
    <p:sldId id="3242" r:id="rId6"/>
    <p:sldId id="3243" r:id="rId7"/>
    <p:sldId id="3244" r:id="rId8"/>
    <p:sldId id="3245" r:id="rId9"/>
    <p:sldId id="3247" r:id="rId10"/>
    <p:sldId id="3248" r:id="rId11"/>
    <p:sldId id="324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39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83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02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093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31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54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755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1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56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749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810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21220"/>
      </p:ext>
    </p:extLst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13690412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1130164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64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28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아름다우신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안에 주를 향한 이 노래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영원한 노래 있으니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113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아름다우신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 위대하신 하나님의 사랑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영원히 찬양하리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40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아름다우신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 향한 주님의 크신 사랑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영원히 찬양하리라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59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아름다우신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십자가 그 사랑 찬양하리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 구원하신 그 사랑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602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아름다우신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삶을 드려 찬양하리라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놀라우신 주의 사랑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573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아름다우신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영원히 찬양하리라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02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아름다우신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아름다우신 오 놀라우신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형언할 수 없는 사랑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205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아름다우신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 위대하신 하나님의 사랑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영원히 찬양하리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229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아름다우신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주와 같은 분은 없네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세상 그 누구도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주와 같은 분은 없네 누구도 비길 수 없네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296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아름다우신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아름다우신 오 놀라우신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형언할 수 없는 사랑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5211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85</Words>
  <Application>Microsoft Office PowerPoint</Application>
  <PresentationFormat>와이드스크린</PresentationFormat>
  <Paragraphs>29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1_Office 테마</vt:lpstr>
      <vt:lpstr>아름다우신</vt:lpstr>
      <vt:lpstr>아름다우신</vt:lpstr>
      <vt:lpstr>아름다우신</vt:lpstr>
      <vt:lpstr>아름다우신</vt:lpstr>
      <vt:lpstr>아름다우신</vt:lpstr>
      <vt:lpstr>아름다우신</vt:lpstr>
      <vt:lpstr>아름다우신</vt:lpstr>
      <vt:lpstr>아름다우신</vt:lpstr>
      <vt:lpstr>아름다우신</vt:lpstr>
      <vt:lpstr>아름다우신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6</cp:revision>
  <dcterms:created xsi:type="dcterms:W3CDTF">2021-10-01T07:51:06Z</dcterms:created>
  <dcterms:modified xsi:type="dcterms:W3CDTF">2022-04-24T00:25:00Z</dcterms:modified>
</cp:coreProperties>
</file>