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  <p:sldId id="2448" r:id="rId10"/>
    <p:sldId id="2449" r:id="rId11"/>
    <p:sldId id="2450" r:id="rId12"/>
    <p:sldId id="24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하루가 영원히 반복되어도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담을</a:t>
            </a:r>
            <a:r>
              <a:rPr lang="ko-KR" altLang="en-US" baseline="0" dirty="0"/>
              <a:t> 수 없는 하나님의 사랑은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기대하네 저 너머 영원한 나라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당신의 영광을 보이는 그 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38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길의 끝에 마주할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아름다운 당신은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6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85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우리들의 마음 가장 깊은 곳에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한결같이 계시네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42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하늘의 나무가 손을 흔들고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햇살이 사람에 입을 맞추는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고운 향기가 가득한 날들도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주의 사랑을 듣네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15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풍성한 사랑을 듣네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59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기대하네 저 너머 영원한 나라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당신의 영광을 보이는 그 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27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길의 끝에 마주할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아름다운 당신은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79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53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아버지 집을 향해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그의 풍성한 사랑을 힘입어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아버지 집을 향해 가네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29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나눔스퀘어라운드 Bold</vt:lpstr>
      <vt:lpstr>맑은 고딕</vt:lpstr>
      <vt:lpstr>Arial</vt:lpstr>
      <vt:lpstr>Office 테마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  <vt:lpstr>아버지 집을 향해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22</cp:revision>
  <dcterms:created xsi:type="dcterms:W3CDTF">2024-01-28T03:45:03Z</dcterms:created>
  <dcterms:modified xsi:type="dcterms:W3CDTF">2024-09-15T01:39:52Z</dcterms:modified>
</cp:coreProperties>
</file>