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0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05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6710" y="1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아버지의 사랑으로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하늘에 계신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아버지 그 크신 사랑은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가득차고도 </a:t>
            </a:r>
            <a:r>
              <a:rPr lang="ko-KR" altLang="en-US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넘쳐 이</a:t>
            </a:r>
            <a:r>
              <a:rPr lang="ko-KR" altLang="en-US" baseline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곳에 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흘러내리네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아버지의 사랑으로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그 사랑을 받아 조심스레 이어가네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당신의 나라에 살아갈 이웃들을 위해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19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아버지의 사랑으로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아버지의 사랑으로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곳에서 사랑을 이어가네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748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아버지의 사랑으로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어딘가에서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부딪히고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또 다른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곳에서 넘어져도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21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아버지의 사랑으로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아버지의 사랑으로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우린 한번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더 일어서네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36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아버지의 사랑으로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하늘의 마음이 닿을 수 있도록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사랑이 이곳에 온전히 흘러가도록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40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61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Yoon 러브레터 Medium_TT</vt:lpstr>
      <vt:lpstr>나눔스퀘어라운드 Bold</vt:lpstr>
      <vt:lpstr>맑은 고딕</vt:lpstr>
      <vt:lpstr>Arial</vt:lpstr>
      <vt:lpstr>Office 테마</vt:lpstr>
      <vt:lpstr>아버지의 사랑으로</vt:lpstr>
      <vt:lpstr>아버지의 사랑으로</vt:lpstr>
      <vt:lpstr>아버지의 사랑으로</vt:lpstr>
      <vt:lpstr>아버지의 사랑으로</vt:lpstr>
      <vt:lpstr>아버지의 사랑으로</vt:lpstr>
      <vt:lpstr>아버지의 사랑으로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17</cp:revision>
  <dcterms:created xsi:type="dcterms:W3CDTF">2024-01-28T03:45:03Z</dcterms:created>
  <dcterms:modified xsi:type="dcterms:W3CDTF">2024-04-07T01:06:06Z</dcterms:modified>
</cp:coreProperties>
</file>