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241" r:id="rId5"/>
    <p:sldId id="3242" r:id="rId6"/>
    <p:sldId id="3243" r:id="rId7"/>
    <p:sldId id="3244" r:id="rId8"/>
    <p:sldId id="324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75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62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0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16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790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6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73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961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230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596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6958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6988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7934065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6957886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81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보배가 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나의 모든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안에 있는 보물을 나는 포기할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나의 모든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27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어린양 존귀한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어린양 존귀한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 죄 사하셨네 주님의 이름 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나의 모든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9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쓰러진 나를 세우고 나의 빈 잔을 채우네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나의 모든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151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약할 때 강함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되시네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어린양 존귀한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어린양 존귀한 이름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78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약할 때 강함 되시네</vt:lpstr>
      <vt:lpstr>약할 때 강함 되시네</vt:lpstr>
      <vt:lpstr>약할 때 강함 되시네</vt:lpstr>
      <vt:lpstr>약할 때 강함 되시네</vt:lpstr>
      <vt:lpstr>약할 때 강함 되시네</vt:lpstr>
      <vt:lpstr>약할 때 강함 되시네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42</cp:revision>
  <dcterms:created xsi:type="dcterms:W3CDTF">2021-10-01T07:51:06Z</dcterms:created>
  <dcterms:modified xsi:type="dcterms:W3CDTF">2021-10-01T08:36:28Z</dcterms:modified>
</cp:coreProperties>
</file>