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61" d="100"/>
          <a:sy n="61" d="100"/>
        </p:scale>
        <p:origin x="809" y="45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백성이 나를 떠나 돌아섰지만</a:t>
            </a: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사랑이 내 백성을 포기 못하니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775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모든 것 내어주고</a:t>
            </a: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 그들을 얻으리라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3964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우린 돌아서도 그는 변치 않네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4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우린 넘어져도 그 사랑 영원하네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7131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사랑은 오래참고</a:t>
            </a: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 자신을 내어주네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1250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서로 사랑할 때 세상은 주보네</a:t>
            </a: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사랑은 절대 지지 않네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526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우린 돌아서도 그는 변치 않네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9070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여호와께 돌아가자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여호와께 돌아가자</a:t>
            </a:r>
          </a:p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우린 넘어져도 그 사랑 영원하네</a:t>
            </a:r>
            <a:endParaRPr lang="en-US" altLang="ko-KR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ko-KR" altLang="en-US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44640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Yoon 러브레터 Medium_TT</vt:lpstr>
      <vt:lpstr>나눔스퀘어라운드 Bold</vt:lpstr>
      <vt:lpstr>Arial</vt:lpstr>
      <vt:lpstr>Calibri</vt:lpstr>
      <vt:lpstr>한컴오피스</vt:lpstr>
      <vt:lpstr>여호와께 돌아가자</vt:lpstr>
      <vt:lpstr>여호와께 돌아가자</vt:lpstr>
      <vt:lpstr>여호와께 돌아가자</vt:lpstr>
      <vt:lpstr>여호와께 돌아가자</vt:lpstr>
      <vt:lpstr>여호와께 돌아가자</vt:lpstr>
      <vt:lpstr>여호와께 돌아가자</vt:lpstr>
      <vt:lpstr>여호와께 돌아가자</vt:lpstr>
      <vt:lpstr>여호와께 돌아가자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여호와께 돌아가자</dc:title>
  <dc:creator>dodon</dc:creator>
  <cp:lastModifiedBy>규현 전</cp:lastModifiedBy>
  <cp:revision>2</cp:revision>
  <dcterms:created xsi:type="dcterms:W3CDTF">2022-02-17T14:02:50Z</dcterms:created>
  <dcterms:modified xsi:type="dcterms:W3CDTF">2024-08-24T16:18:23Z</dcterms:modified>
  <cp:version>12.0.0.535</cp:version>
</cp:coreProperties>
</file>