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영접송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사랑의 예수님 나를 찾아오셔서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십자가로 대속하사 내 마음 두드리네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영접송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사랑의 예수님 지금 내 맘을 엽니다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안에 거하셔서 나의 생명 </a:t>
            </a:r>
            <a:r>
              <a:rPr lang="ko-KR" altLang="en-US" dirty="0" err="1"/>
              <a:t>되소서</a:t>
            </a:r>
            <a:endParaRPr lang="en-US" altLang="ko-KR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6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나눔스퀘어라운드 Bold</vt:lpstr>
      <vt:lpstr>맑은 고딕</vt:lpstr>
      <vt:lpstr>Arial</vt:lpstr>
      <vt:lpstr>Office 테마</vt:lpstr>
      <vt:lpstr>영접송</vt:lpstr>
      <vt:lpstr>영접송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22</cp:revision>
  <dcterms:created xsi:type="dcterms:W3CDTF">2024-01-28T03:45:03Z</dcterms:created>
  <dcterms:modified xsi:type="dcterms:W3CDTF">2024-08-04T01:37:37Z</dcterms:modified>
</cp:coreProperties>
</file>