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4185" r:id="rId5"/>
    <p:sldId id="4186" r:id="rId6"/>
    <p:sldId id="418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45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94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88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64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2695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4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863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95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119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05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302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520618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2034193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22392716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87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0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예배합니다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완전하신 나의 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의의 길로 날 인도 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예배합니다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행하신 모든 일 주님의 영광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 경배합니다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31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예배합니다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예배합니다 찬양합니다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주님만 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다스리소서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46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예배합니다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예배합니다 찬양합니다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홀로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높임받으소서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06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예배합니다</vt:lpstr>
      <vt:lpstr>예배합니다</vt:lpstr>
      <vt:lpstr>예배합니다</vt:lpstr>
      <vt:lpstr>예배합니다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5</cp:revision>
  <dcterms:created xsi:type="dcterms:W3CDTF">2021-10-01T07:51:06Z</dcterms:created>
  <dcterms:modified xsi:type="dcterms:W3CDTF">2021-10-01T08:16:02Z</dcterms:modified>
</cp:coreProperties>
</file>