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4072" r:id="rId5"/>
    <p:sldId id="4084" r:id="rId6"/>
    <p:sldId id="4085" r:id="rId7"/>
    <p:sldId id="4073" r:id="rId8"/>
    <p:sldId id="4074" r:id="rId9"/>
    <p:sldId id="4088" r:id="rId10"/>
    <p:sldId id="4089" r:id="rId11"/>
    <p:sldId id="4086" r:id="rId12"/>
    <p:sldId id="40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44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38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17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56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21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18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49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46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10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8889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448616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3977850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99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고단한 인생길 힘겨운 오늘도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내 마음 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주어진 내 삶의 시간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뜻 알게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4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지난간 아픔도 마주할 세상도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내 마음 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6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하루를 살아도 기쁨으로 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34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후회도 염려도 온전히 맡기리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눈 들어 주를 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또한 지나가리라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9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주어진 내 삶의 시간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뜻 알게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3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하루를 살아도 기쁨으로 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44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후회도 염려도 온전히 맡기리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87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늘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눈 들어 주를 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또한 지나가리라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  <vt:lpstr>예수 늘 함께 하시네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12</cp:revision>
  <dcterms:created xsi:type="dcterms:W3CDTF">2021-10-01T07:51:06Z</dcterms:created>
  <dcterms:modified xsi:type="dcterms:W3CDTF">2021-10-01T08:18:18Z</dcterms:modified>
</cp:coreProperties>
</file>