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893" r:id="rId4"/>
    <p:sldId id="3894" r:id="rId5"/>
    <p:sldId id="3899" r:id="rId6"/>
    <p:sldId id="3898" r:id="rId7"/>
    <p:sldId id="3895" r:id="rId8"/>
    <p:sldId id="3896" r:id="rId9"/>
    <p:sldId id="389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8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32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5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96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7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3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662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82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708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858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326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69969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92194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2407455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1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열방의 소망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열방의 소망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우리의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위로자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99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열방의 소망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온 땅의 영원한 소망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어둠 속의 빛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59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열방의 소망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변함 없는 진리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온 땅의 빛이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47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열방의 소망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위해 죽으시고 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사신 생명의 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60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열방의 소망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만이 소망이요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변함없는 반석이라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47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열방의 소망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만이 온 세상을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비추시네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 죽음에서 부활하신 우리 구주 평강의 왕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58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열방의 소망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믿는 모든 자의 소망 되신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믿네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27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77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예수 열방의 소망</vt:lpstr>
      <vt:lpstr>예수 열방의 소망</vt:lpstr>
      <vt:lpstr>예수 열방의 소망</vt:lpstr>
      <vt:lpstr>예수 열방의 소망</vt:lpstr>
      <vt:lpstr>예수 열방의 소망</vt:lpstr>
      <vt:lpstr>예수 열방의 소망</vt:lpstr>
      <vt:lpstr>예수 열방의 소망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11</cp:revision>
  <dcterms:created xsi:type="dcterms:W3CDTF">2021-10-01T07:51:06Z</dcterms:created>
  <dcterms:modified xsi:type="dcterms:W3CDTF">2021-10-01T08:23:28Z</dcterms:modified>
</cp:coreProperties>
</file>