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539" r:id="rId5"/>
    <p:sldId id="3540" r:id="rId6"/>
    <p:sldId id="354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74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06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55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92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73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378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26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875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189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8477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970673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8517094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5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우리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왕이여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우리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왕이여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곳에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우리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왕이여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보좌로 주여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임하사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찬양을 받아 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00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우리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왕이여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주님을 찬양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하오니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주님을 경배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하오니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11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우리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왕이여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왕이신 예수여 오셔서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좌정하사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다스리소서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80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예수 우리 왕이여</vt:lpstr>
      <vt:lpstr>예수 우리 왕이여</vt:lpstr>
      <vt:lpstr>예수 우리 왕이여</vt:lpstr>
      <vt:lpstr>예수 우리 왕이여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27</cp:revision>
  <dcterms:created xsi:type="dcterms:W3CDTF">2021-10-01T07:51:06Z</dcterms:created>
  <dcterms:modified xsi:type="dcterms:W3CDTF">2021-10-01T08:29:47Z</dcterms:modified>
</cp:coreProperties>
</file>