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3" r:id="rId3"/>
  </p:sldMasterIdLst>
  <p:sldIdLst>
    <p:sldId id="3239" r:id="rId4"/>
    <p:sldId id="3240" r:id="rId5"/>
    <p:sldId id="3241" r:id="rId6"/>
    <p:sldId id="3242" r:id="rId7"/>
    <p:sldId id="3248" r:id="rId8"/>
    <p:sldId id="3249" r:id="rId9"/>
    <p:sldId id="3243" r:id="rId10"/>
    <p:sldId id="3244" r:id="rId11"/>
    <p:sldId id="3250" r:id="rId12"/>
    <p:sldId id="3251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7CB2B7-C977-4676-B0B1-52C836BC40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FF562B-E031-4D0C-8FDC-ED49D35CBF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FF0965-2C59-4D3F-B153-5F7DE2158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2022-01-02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065FA2-FCDC-420C-B1A5-8780C51C3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750919-8033-4010-B5C2-74A6C72DC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569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AFAC0F-55BE-41A4-95F9-E956EB4CF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CCEA11-A97E-4659-9D71-95D5E6748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F2144A-F3C0-4285-80F5-981E93A5C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2022-01-02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46144C-3D65-4848-ACD3-F8E444B5A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B74894-98E6-4C90-8474-EBD9F0C8E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875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D7BBE03-C365-4B7C-9454-DB1B6742EB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34F715-0648-4A25-90D4-445A9A13C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0AE317-B04C-4453-B236-CF332847B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2022-01-02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DCEA81-FAA6-4774-B7BD-021855EA3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75951F-3382-4BD5-9FEB-84AD7FF46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34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-3355" y="1"/>
            <a:ext cx="12192000" cy="400111"/>
          </a:xfrm>
        </p:spPr>
        <p:txBody>
          <a:bodyPr anchor="t"/>
          <a:lstStyle>
            <a:lvl1pPr algn="l">
              <a:defRPr sz="2000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-3355" y="2121522"/>
            <a:ext cx="12195355" cy="4736479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ctr">
              <a:buNone/>
              <a:defRPr sz="5151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658951"/>
      </p:ext>
    </p:extLst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_shape1"/>
          <p:cNvSpPr>
            <a:spLocks noGrp="1"/>
          </p:cNvSpPr>
          <p:nvPr>
            <p:ph type="ctrTitle" hasCustomPrompt="1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ko-KR" altLang="en-US" dirty="0"/>
              <a:t>제목</a:t>
            </a:r>
            <a:r>
              <a:rPr lang="en-US" altLang="en-US" dirty="0"/>
              <a:t> </a:t>
            </a:r>
            <a:r>
              <a:rPr lang="ko-KR" altLang="en-US" dirty="0"/>
              <a:t>스타일</a:t>
            </a:r>
            <a:r>
              <a:rPr lang="en-US" altLang="en-US" dirty="0"/>
              <a:t> </a:t>
            </a:r>
            <a:r>
              <a:rPr lang="ko-KR" altLang="en-US" dirty="0"/>
              <a:t>편집</a:t>
            </a:r>
            <a:endParaRPr dirty="0"/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5" name="layout1_shape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B30EDBD-1C2D-4C1E-B459-B60219FAB484}" type="datetimeFigureOut">
              <a:rPr lang="en-US" altLang="ko-KR" sz="1200">
                <a:solidFill>
                  <a:schemeClr val="tx1">
                    <a:tint val="75000"/>
                  </a:schemeClr>
                </a:solidFill>
              </a:rPr>
              <a:t>1/2/2022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layout1_shape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7" name="layout1_shape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4BEDD84E-25D4-4983-8AA1-2863C96F08D9}" type="slidenum">
              <a:rPr lang="en-US" altLang="ko-KR" sz="1200" smtClean="0">
                <a:solidFill>
                  <a:schemeClr val="tx1">
                    <a:tint val="75000"/>
                  </a:schemeClr>
                </a:solidFill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585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2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2_shape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2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1/2/2022</a:t>
            </a:fld>
            <a:endParaRPr/>
          </a:p>
        </p:txBody>
      </p:sp>
      <p:sp>
        <p:nvSpPr>
          <p:cNvPr id="6" name="layout2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2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72213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3_shape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dirty="0"/>
              <a:t>마스터</a:t>
            </a:r>
            <a:r>
              <a:rPr lang="en-US" altLang="en-US" dirty="0"/>
              <a:t> </a:t>
            </a:r>
            <a:r>
              <a:rPr lang="ko-KR" altLang="en-US" dirty="0"/>
              <a:t>제목</a:t>
            </a:r>
            <a:r>
              <a:rPr lang="en-US" altLang="en-US" dirty="0"/>
              <a:t> </a:t>
            </a:r>
            <a:r>
              <a:rPr lang="ko-KR" altLang="en-US" dirty="0"/>
              <a:t>스타일</a:t>
            </a:r>
            <a:r>
              <a:rPr lang="en-US" altLang="en-US" dirty="0"/>
              <a:t> </a:t>
            </a:r>
            <a:r>
              <a:rPr lang="ko-KR" altLang="en-US" dirty="0"/>
              <a:t>편집</a:t>
            </a:r>
            <a:endParaRPr dirty="0"/>
          </a:p>
        </p:txBody>
      </p:sp>
      <p:sp>
        <p:nvSpPr>
          <p:cNvPr id="4" name="layout3_shape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</a:t>
            </a:r>
            <a:r>
              <a:rPr lang="en-US" altLang="en-US" dirty="0"/>
              <a:t> </a:t>
            </a:r>
            <a:r>
              <a:rPr lang="ko-KR" altLang="en-US" dirty="0"/>
              <a:t>텍스트</a:t>
            </a:r>
            <a:r>
              <a:rPr lang="en-US" altLang="en-US" dirty="0"/>
              <a:t> </a:t>
            </a:r>
            <a:r>
              <a:rPr lang="ko-KR" altLang="en-US" dirty="0"/>
              <a:t>스타일을</a:t>
            </a:r>
            <a:r>
              <a:rPr lang="en-US" altLang="en-US" dirty="0"/>
              <a:t> </a:t>
            </a:r>
            <a:r>
              <a:rPr lang="ko-KR" altLang="en-US" dirty="0"/>
              <a:t>편집합니다</a:t>
            </a:r>
          </a:p>
        </p:txBody>
      </p:sp>
      <p:sp>
        <p:nvSpPr>
          <p:cNvPr id="5" name="layout3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1/2/2022</a:t>
            </a:fld>
            <a:endParaRPr/>
          </a:p>
        </p:txBody>
      </p:sp>
      <p:sp>
        <p:nvSpPr>
          <p:cNvPr id="6" name="layout3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3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1324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4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4_shape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4_shape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6" name="layout4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1/2/2022</a:t>
            </a:fld>
            <a:endParaRPr/>
          </a:p>
        </p:txBody>
      </p:sp>
      <p:sp>
        <p:nvSpPr>
          <p:cNvPr id="7" name="layout4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" name="layout4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4400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5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5_shape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5" name="layout5_shape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6" name="layout5_shape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7" name="layout5_shape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8" name="layout5_shape6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1/2/2022</a:t>
            </a:fld>
            <a:endParaRPr/>
          </a:p>
        </p:txBody>
      </p:sp>
      <p:sp>
        <p:nvSpPr>
          <p:cNvPr id="9" name="layout5_shape7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" name="layout5_shape8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8984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4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6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6_shape2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1/2/2022</a:t>
            </a:fld>
            <a:endParaRPr/>
          </a:p>
        </p:txBody>
      </p:sp>
      <p:sp>
        <p:nvSpPr>
          <p:cNvPr id="5" name="layout6_shape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" name="layout6_shape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94012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7_shape1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1/2/2022</a:t>
            </a:fld>
            <a:endParaRPr/>
          </a:p>
        </p:txBody>
      </p:sp>
      <p:sp>
        <p:nvSpPr>
          <p:cNvPr id="4" name="layout7_shape2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" name="layout7_shape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94494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7717D4-5FD8-4EB8-99BE-BAFF336F7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A47249-5D84-40EA-9286-A2AAD626E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244746-9191-469C-B3F7-54A112FE6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2022-01-02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64139D-5F24-47CE-9104-092C0091E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4ABF08-D24B-4BF9-9E4B-F197A81DC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76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6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8_shape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8_shape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8_shape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6" name="layout8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1/2/2022</a:t>
            </a:fld>
            <a:endParaRPr/>
          </a:p>
        </p:txBody>
      </p:sp>
      <p:sp>
        <p:nvSpPr>
          <p:cNvPr id="7" name="layout8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" name="layout8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99127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7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9_shape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9_shape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/>
          </a:p>
        </p:txBody>
      </p:sp>
      <p:sp>
        <p:nvSpPr>
          <p:cNvPr id="5" name="layout9_shape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6" name="layout9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1/2/2022</a:t>
            </a:fld>
            <a:endParaRPr/>
          </a:p>
        </p:txBody>
      </p:sp>
      <p:sp>
        <p:nvSpPr>
          <p:cNvPr id="7" name="layout9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" name="layout9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24745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8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0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10_shape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10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1/2/2022</a:t>
            </a:fld>
            <a:endParaRPr/>
          </a:p>
        </p:txBody>
      </p:sp>
      <p:sp>
        <p:nvSpPr>
          <p:cNvPr id="6" name="layout10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10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2230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9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1_shape1"/>
          <p:cNvSpPr>
            <a:spLocks noGrp="1"/>
          </p:cNvSpPr>
          <p:nvPr>
            <p:ph type="title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11_shape2"/>
          <p:cNvSpPr>
            <a:spLocks noGrp="1"/>
          </p:cNvSpPr>
          <p:nvPr>
            <p:ph type="body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11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1/2/2022</a:t>
            </a:fld>
            <a:endParaRPr/>
          </a:p>
        </p:txBody>
      </p:sp>
      <p:sp>
        <p:nvSpPr>
          <p:cNvPr id="6" name="layout11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11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66248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A4EC91-F297-4DCD-BE19-F65AE5B4F5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0997624-BB22-494D-A14E-788CF33672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9513C7-F824-4FFC-9410-53A58FB08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2022-01-02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E985EE-9B36-42D0-BE80-579AA4EB1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F4FA01-1E36-4247-99B2-745CFB720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67436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7CB2D1-5D6C-4FC0-B4B6-AB3150CC0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31A8D7-F9DD-408E-B64E-5820258A1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9806F3-F55F-418E-B023-A3A1DC5DE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2022-01-02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221F39-37E7-4779-AE39-D19517E87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ACB9BE-7166-4890-B359-0C1074CAB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71062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AFE8F4-272B-4DFF-9012-C44AFD3F8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44BC86-CFCD-4DE2-879E-39B28211F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32F83A-444C-4E34-8C68-FCCCB3B91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2022-01-02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2D466C-7729-422F-9A52-D3155B479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C29D66-9A52-42C5-BB5F-51911CAFC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85548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C486A3-0385-4585-AFBC-38298013E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CF3977-E0C5-48F2-852D-74278F7353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A05E85-5D20-4BDB-A3B0-D9D6CB1C1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0964AF-4903-4762-8EB8-CB4BA4062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2022-01-02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8F8E47-1B21-4596-8B52-3EDA60DB3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41EE57-EE9A-4E87-AC0F-440925F92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59294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3AFC10-48B4-4FFB-AA53-CBAA7D804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03E10E-4EAB-419B-8914-91C9B7CF2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021A72-4D48-471D-A6F7-073D25C132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6758166-AF61-420C-B77D-56CC61F1B3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805DA40-C11A-4374-9EBA-C82332ABB6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828F1BA-A65C-40E5-B13F-287E134EC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2022-01-02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B34E2C2-EC99-45F7-B271-31B6D7DA6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EDBF4C3-91CF-48FD-8B3D-8CD3AD6D9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67392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F3D426-9245-4C3B-ADB9-07915FA41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73054AA-7845-426F-B70B-CFC50977A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2022-01-02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724D4C1-F8B4-4063-9E5A-B2CDB1C79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64715D-8025-42AF-A19F-792FF346D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651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65E527-1725-4603-B33C-59C1EB3EE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E199E2-2281-47BD-BB61-27A345A86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506F0B-FAC5-4473-B731-110802934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2022-01-02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981C57-0004-4E6A-9CB3-0122E0257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7EBC5-72E6-46C9-A07E-A5905E0ED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91540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1545A09-EDD8-4153-8E63-05CC214CD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2022-01-02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B9489AC-5A7B-4F4A-8CC9-4D0C80597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966262-79C5-48D7-9773-3E4033739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583782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D74961-1587-4B54-B86A-6A9F485EF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783EE9-A44E-4C45-9653-F08CA1502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871D92-DD18-4428-AB59-E5DCEF88E1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F3BF0D-5DDC-4FC9-817C-963511CA0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2022-01-02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83B719-9A56-4E8D-8892-8AB479860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43147E-E2B5-4C62-847D-0D5CF1077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272687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F796DC-2D6D-4293-BC47-1A27A0592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B81EA50-2B57-46A9-B45F-1AF901BF0F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B9FFC9-D126-4525-AC19-80FD957CE5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45C020-5F34-414F-9D1F-C4C70329B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2022-01-02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BC11C8-7FA4-4705-BE02-79547A7CC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1AE4F9-DA7B-48C0-9093-A8B049C28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8031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84644-1D56-4BB4-8D22-C2F3621B4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10091BF-15B6-4BF7-995E-6DBEE4B3F8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D7EA57-8E4D-452F-BB18-7882D3D56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2022-01-02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138CD6-50AC-452F-9F4C-CD85E6E28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9FB9AD-9D74-49B0-9389-9D95FDCB1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18757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B6AA3E8-D8AC-4C35-B0CB-0E4495DF5A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F7A916D-53DF-433D-B489-EE88AA81FC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5BA860-0B35-47A4-8CA3-B52DB8FF9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2022-01-02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FDF324-4F20-4B65-BE00-47AAC6667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24BE33-E967-403F-94E3-3EE2CA864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51896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s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-3355" y="1"/>
            <a:ext cx="12192000" cy="400111"/>
          </a:xfrm>
        </p:spPr>
        <p:txBody>
          <a:bodyPr anchor="t"/>
          <a:lstStyle>
            <a:lvl1pPr algn="l">
              <a:defRPr sz="2000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-3355" y="2121522"/>
            <a:ext cx="12195355" cy="4736479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ctr">
              <a:buNone/>
              <a:defRPr sz="5151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584771"/>
      </p:ext>
    </p:extLst>
  </p:cSld>
  <p:clrMapOvr>
    <a:masterClrMapping/>
  </p:clrMapOvr>
  <p:transition>
    <p:fade thruBlk="1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도신경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440" y="1572784"/>
            <a:ext cx="9908375" cy="5300331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8381441" y="1"/>
            <a:ext cx="3810561" cy="2139951"/>
          </a:xfrm>
          <a:prstGeom prst="rect">
            <a:avLst/>
          </a:prstGeom>
          <a:gradFill>
            <a:gsLst>
              <a:gs pos="100000">
                <a:srgbClr val="F0EADE">
                  <a:alpha val="53000"/>
                </a:srgbClr>
              </a:gs>
              <a:gs pos="100000">
                <a:srgbClr val="B18966">
                  <a:alpha val="0"/>
                </a:srgbClr>
              </a:gs>
              <a:gs pos="79000">
                <a:srgbClr val="DBC8B7"/>
              </a:gs>
              <a:gs pos="17000">
                <a:srgbClr val="E4DED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0" y="1"/>
            <a:ext cx="12192000" cy="6879007"/>
          </a:xfrm>
          <a:prstGeom prst="rect">
            <a:avLst/>
          </a:prstGeom>
          <a:gradFill>
            <a:gsLst>
              <a:gs pos="93000">
                <a:srgbClr val="B18966">
                  <a:alpha val="0"/>
                </a:srgbClr>
              </a:gs>
              <a:gs pos="100000">
                <a:srgbClr val="B18966">
                  <a:alpha val="0"/>
                </a:srgbClr>
              </a:gs>
              <a:gs pos="49000">
                <a:srgbClr val="DBC8B7"/>
              </a:gs>
              <a:gs pos="17000">
                <a:srgbClr val="E4DED0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336097" y="436623"/>
            <a:ext cx="35705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800" b="0" i="0" u="none" strike="noStrike" kern="1200" cap="none" spc="600" normalizeH="0" baseline="0" noProof="0" dirty="0">
                <a:ln>
                  <a:noFill/>
                </a:ln>
                <a:solidFill>
                  <a:srgbClr val="343434"/>
                </a:solidFill>
                <a:effectLst>
                  <a:outerShdw blurRad="50800" dist="25400" dir="2940000" algn="ctr" rotWithShape="0">
                    <a:srgbClr val="000000">
                      <a:alpha val="99000"/>
                    </a:srgbClr>
                  </a:outerShdw>
                </a:effectLst>
                <a:uLnTx/>
                <a:uFillTx/>
                <a:latin typeface="나눔명조" panose="02020603020101020101" pitchFamily="18" charset="-127"/>
                <a:ea typeface="나눔명조" panose="02020603020101020101" pitchFamily="18" charset="-127"/>
                <a:cs typeface="+mn-cs"/>
              </a:rPr>
              <a:t>사도신경 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183823" y="1203733"/>
            <a:ext cx="2370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Bahnschrift SemiCondensed" panose="020B0502040204020203" pitchFamily="34" charset="0"/>
              <a:ea typeface="나눔스퀘어 Bold"/>
              <a:cs typeface="+mn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302078" y="1118565"/>
            <a:ext cx="357051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626262"/>
                </a:solidFill>
                <a:effectLst>
                  <a:outerShdw blurRad="38100" dist="25400" dir="18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Condensed" panose="020B0502040204020203" pitchFamily="34" charset="0"/>
                <a:ea typeface="나눔명조" panose="02020603020101020101" pitchFamily="18" charset="-127"/>
                <a:cs typeface="+mn-cs"/>
              </a:rPr>
              <a:t>Symbolum</a:t>
            </a:r>
            <a:r>
              <a:rPr kumimoji="0" lang="en-US" altLang="ko-KR" sz="1700" b="0" i="0" u="none" strike="noStrike" kern="1200" cap="none" spc="0" normalizeH="0" baseline="0" noProof="0" dirty="0">
                <a:ln>
                  <a:noFill/>
                </a:ln>
                <a:solidFill>
                  <a:srgbClr val="626262"/>
                </a:solidFill>
                <a:effectLst>
                  <a:outerShdw blurRad="38100" dist="25400" dir="18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Condensed" panose="020B0502040204020203" pitchFamily="34" charset="0"/>
                <a:ea typeface="나눔명조" panose="02020603020101020101" pitchFamily="18" charset="-127"/>
                <a:cs typeface="+mn-cs"/>
              </a:rPr>
              <a:t> </a:t>
            </a:r>
            <a:r>
              <a:rPr kumimoji="0" lang="en-US" altLang="ko-KR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626262"/>
                </a:solidFill>
                <a:effectLst>
                  <a:outerShdw blurRad="38100" dist="25400" dir="18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Condensed" panose="020B0502040204020203" pitchFamily="34" charset="0"/>
                <a:ea typeface="나눔명조" panose="02020603020101020101" pitchFamily="18" charset="-127"/>
                <a:cs typeface="+mn-cs"/>
              </a:rPr>
              <a:t>Apostolicum</a:t>
            </a:r>
            <a:endParaRPr kumimoji="0" lang="en-US" altLang="ko-KR" sz="1700" b="0" i="0" u="none" strike="noStrike" kern="1200" cap="none" spc="0" normalizeH="0" baseline="0" noProof="0" dirty="0">
              <a:ln>
                <a:noFill/>
              </a:ln>
              <a:solidFill>
                <a:srgbClr val="626262"/>
              </a:solidFill>
              <a:effectLst>
                <a:outerShdw blurRad="38100" dist="25400" dir="18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ahnschrift SemiCondensed" panose="020B0502040204020203" pitchFamily="34" charset="0"/>
              <a:ea typeface="나눔명조" panose="02020603020101020101" pitchFamily="18" charset="-127"/>
              <a:cs typeface="+mn-cs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36099" y="1791237"/>
            <a:ext cx="1121485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전능하사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천지를 만드신 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하나님 아버지를 내가 믿사오며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그 외아들 우리 주 예수 그리스도를 </a:t>
            </a: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믿사오니</a:t>
            </a:r>
            <a:endParaRPr kumimoji="0" lang="ko-KR" altLang="en-US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296709" y="3761721"/>
            <a:ext cx="11214859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이는 성령으로 </a:t>
            </a: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잉태하사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동정녀 마리아에게 나시고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본디오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빌라도에게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고난을 받으사 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십자가에 못박혀 죽으시고</a:t>
            </a:r>
          </a:p>
        </p:txBody>
      </p:sp>
    </p:spTree>
    <p:extLst>
      <p:ext uri="{BB962C8B-B14F-4D97-AF65-F5344CB8AC3E}">
        <p14:creationId xmlns:p14="http://schemas.microsoft.com/office/powerpoint/2010/main" val="197067303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도신경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440" y="1572784"/>
            <a:ext cx="9908375" cy="5300331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8381441" y="1"/>
            <a:ext cx="3810561" cy="2139951"/>
          </a:xfrm>
          <a:prstGeom prst="rect">
            <a:avLst/>
          </a:prstGeom>
          <a:gradFill>
            <a:gsLst>
              <a:gs pos="100000">
                <a:srgbClr val="F0EADE">
                  <a:alpha val="53000"/>
                </a:srgbClr>
              </a:gs>
              <a:gs pos="100000">
                <a:srgbClr val="B18966">
                  <a:alpha val="0"/>
                </a:srgbClr>
              </a:gs>
              <a:gs pos="79000">
                <a:srgbClr val="DBC8B7"/>
              </a:gs>
              <a:gs pos="17000">
                <a:srgbClr val="E4DED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-9525" y="-978"/>
            <a:ext cx="12192000" cy="6879007"/>
          </a:xfrm>
          <a:prstGeom prst="rect">
            <a:avLst/>
          </a:prstGeom>
          <a:gradFill>
            <a:gsLst>
              <a:gs pos="93000">
                <a:srgbClr val="B18966">
                  <a:alpha val="0"/>
                </a:srgbClr>
              </a:gs>
              <a:gs pos="100000">
                <a:srgbClr val="B18966">
                  <a:alpha val="0"/>
                </a:srgbClr>
              </a:gs>
              <a:gs pos="49000">
                <a:srgbClr val="DBC8B7"/>
              </a:gs>
              <a:gs pos="17000">
                <a:srgbClr val="E4DED0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2381251" y="1081759"/>
            <a:ext cx="2370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Bahnschrift SemiCondensed" panose="020B0502040204020203" pitchFamily="34" charset="0"/>
              <a:ea typeface="나눔스퀘어 Bold"/>
              <a:cs typeface="+mn-cs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374269" y="758845"/>
            <a:ext cx="1121485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장사한 지 사흘 만에 죽은 자 가운데서 다시 살아나시며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하늘에 오르사 전능하신 하나님 우편에 앉아 계시다가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저리로서</a:t>
            </a:r>
            <a:r>
              <a:rPr kumimoji="0" lang="en-US" altLang="ko-KR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산 자와 죽은 자를 심판하러 오시리라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393321" y="2965644"/>
            <a:ext cx="11214859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성령을 믿사오며</a:t>
            </a:r>
            <a:r>
              <a:rPr kumimoji="0" lang="en-US" altLang="ko-KR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거룩한 공회와</a:t>
            </a:r>
            <a:r>
              <a:rPr kumimoji="0" lang="en-US" altLang="ko-KR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성도가 서로 교통하는 것과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죄를 사하여 주시는 것과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몸이 다시 사는 것과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영원히 사는 것을 믿사옵나이다 아멘</a:t>
            </a:r>
          </a:p>
        </p:txBody>
      </p:sp>
    </p:spTree>
    <p:extLst>
      <p:ext uri="{BB962C8B-B14F-4D97-AF65-F5344CB8AC3E}">
        <p14:creationId xmlns:p14="http://schemas.microsoft.com/office/powerpoint/2010/main" val="185170943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8526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A13A4C-FA4C-4E8E-8099-7F53E3D89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55E052-1D23-43DA-B8BE-F0F0F00398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D290B7-12C4-415B-ACC4-A375D966D2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212A27-4DEB-4559-AA40-0833DF87C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2022-01-02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AB67A9-FB65-43CA-9FFC-13E2725FE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8EBF13-0803-49AF-BC99-19EC95518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249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7C215C-5AE1-47C9-9FE6-3D3ECFA30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836AC5-C3D8-42DB-B01F-E8A29DC54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877B10-47AC-4A44-A44D-79118B6CF2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524FC29-1C7A-4A0E-B9ED-60E051F951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80F6E36-5A87-44E0-A973-9556A3E1D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30065E-7402-4B94-934C-71912C5B8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2022-01-02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9144D5B-7B20-41EB-B584-A8A0AF86B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D94687D-8496-48C9-8B95-E7A383279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782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FC9A1E-A3E2-4CF5-9D8A-814323A42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ABF52BC-D457-4F28-8958-6253657C6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2022-01-02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B54FE26-0DBE-4AF2-B09A-5B14D7E66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B0D20C-5C2B-490C-B366-15B6BDD27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711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82C5792-E8B6-471C-B2AF-ECA0C6B23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2022-01-02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5CFF784-0503-4275-970F-5DFD87006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D8EA09-9FAC-485F-8315-4181B35C5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001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CADB20-9E25-40E5-8E8D-D557AF463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3DA366-A27F-4EE6-AF6A-A79B0C5DC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9054CA-D49F-4970-8F00-404E4E233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314F23-804D-4A74-9C6E-05B1875E3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2022-01-02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0E3983-CC38-4E07-83EB-C9AF3C045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097715-3D92-4859-A18D-3FC0FB282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857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BD679A-37C0-4AAB-8895-2245EF793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D8A7002-86B7-4646-B42D-5034AE0D08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2BE607-305F-46C3-8FF5-F36B60753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5B9111-C531-48BA-85E6-8C98C95B5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2022-01-02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B733D4-E02D-4F92-8CB5-8567557B5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24E254-A03F-4221-9768-DB18BC8CF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1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1F1AE35-26D5-452E-AAB0-976FEA78E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BD79D7-2BEF-4DAB-AC35-9EE56E643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F82B8C-D005-4318-B3C5-0D9EA22F55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5E7E6-67F5-4351-88B3-071465BC62EC}" type="datetimeFigureOut">
              <a:rPr lang="ko-KR" altLang="en-US" smtClean="0"/>
              <a:t>2022-01-02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19DFE4-21A3-4844-9F00-0C7F8E26ED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8718E9-5B79-4709-91A2-BC76EA4654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867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ster1_shape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master1_shape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master1_shape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B30EDBD-1C2D-4C1E-B459-B60219FAB484}" type="datetimeFigureOut">
              <a:rPr lang="en-US" altLang="ko-KR" sz="1200">
                <a:solidFill>
                  <a:schemeClr val="tx1">
                    <a:tint val="75000"/>
                  </a:schemeClr>
                </a:solidFill>
              </a:rPr>
              <a:t>1/2/2022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master1_shape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7" name="master1_shape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4BEDD84E-25D4-4983-8AA1-2863C96F08D9}" type="slidenum">
              <a:rPr lang="en-US" altLang="ko-KR" sz="1200" smtClean="0">
                <a:solidFill>
                  <a:schemeClr val="tx1">
                    <a:tint val="75000"/>
                  </a:schemeClr>
                </a:solidFill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880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377" latinLnBrk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latinLnBrk="1">
        <a:spcBef>
          <a:spcPct val="20000"/>
        </a:spcBef>
        <a:buFont typeface="Arial" pitchFamily="2" charset="2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latinLnBrk="1">
        <a:spcBef>
          <a:spcPct val="20000"/>
        </a:spcBef>
        <a:buFont typeface="Arial" pitchFamily="2" charset="2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latinLnBrk="1">
        <a:spcBef>
          <a:spcPct val="20000"/>
        </a:spcBef>
        <a:buFont typeface="Arial" pitchFamily="2" charset="2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latinLnBrk="1">
        <a:spcBef>
          <a:spcPct val="20000"/>
        </a:spcBef>
        <a:buFont typeface="Arial" pitchFamily="2" charset="2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latinLnBrk="1">
        <a:spcBef>
          <a:spcPct val="20000"/>
        </a:spcBef>
        <a:buFont typeface="Arial" pitchFamily="2" charset="2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38DD722-01A1-48BF-BEE9-A33584348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3C3F03-F640-4BD8-AD5C-B250E1959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943BD1-D87F-4499-B7A9-F381EE7908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7A564-297B-494F-9EB2-53281137CC3A}" type="datetimeFigureOut">
              <a:rPr lang="ko-KR" altLang="en-US" smtClean="0"/>
              <a:t>2022-01-02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E6179F-E550-47C2-B91C-88115AC930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57584B-006A-4735-92D4-7B9DBDE00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87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예수 주 승리하심 찬양해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예수 주 승리하심 찬양해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예수 주 사랑 놀라와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0113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예수 주 승리하심 찬양해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예수 자유 주심 기뻐해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예수 생명을 주셨네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2481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예수 주 승리하심 찬양해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예수 자유 주심 기뻐해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예수 생명을 주셨네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5345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예수 주 승리하심 찬양해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구원의 주님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자유케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하셨네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모든 죄의 멍에를 주가 깨뜨리셨네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5666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예수 주 승리하심 찬양해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우리 기뻐해 승리의 주님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우리 마음 주께 향하네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5245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예수 주 승리하심 찬양해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예수 주 승리하심 찬양해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예수 주 사랑 놀라와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7584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예수 주 승리하심 찬양해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예수 자유 주심 기뻐해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예수 생명을 주셨네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4234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예수 주 승리하심 찬양해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주님의 성령 내 안에 계시니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담대히 주께 나갈 담력을 얻었네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2128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예수 주 승리하심 찬양해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 임재 안에서 문제는 사라져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우리 마음 주께 향하네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7921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예수 주 승리하심 찬양해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예수 주 승리하심 찬양해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예수 주 사랑 놀라와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5044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맑은 고딕"/>
        <a:ea typeface=""/>
        <a:cs typeface=""/>
        <a:font script="Arab" typeface="Times New Roman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ujr" typeface="Shruti"/>
        <a:font script="Guru" typeface="Raavi"/>
        <a:font script="Hang" typeface="맑은 고딕"/>
        <a:font script="Hans" typeface="宋体"/>
        <a:font script="Hant" typeface="新細明體"/>
        <a:font script="Hebr" typeface="Times New Roman"/>
        <a:font script="Jpan" typeface="ＭＳ Ｐゴシック"/>
        <a:font script="Khmr" typeface="MoolBoran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Angsana New"/>
        <a:font script="Tibt" typeface="Microsoft Himalaya"/>
        <a:font script="Uigh" typeface="Microsoft Uighur"/>
        <a:font script="Viet" typeface="Times New Roman"/>
        <a:font script="Yiii" typeface="Microsoft Yi Baiti"/>
      </a:majorFont>
      <a:minorFont>
        <a:latin typeface="맑은 고딕"/>
        <a:ea typeface=""/>
        <a:cs typeface=""/>
        <a:font script="Arab" typeface="Arial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ujr" typeface="Shruti"/>
        <a:font script="Guru" typeface="Raavi"/>
        <a:font script="Hang" typeface="맑은 고딕"/>
        <a:font script="Hans" typeface="宋体"/>
        <a:font script="Hant" typeface="新細明體"/>
        <a:font script="Hebr" typeface="Arial"/>
        <a:font script="Jpan" typeface="ＭＳ Ｐゴシック"/>
        <a:font script="Khmr" typeface="DaunPenh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Cordia New"/>
        <a:font script="Tibt" typeface="Microsoft Himalaya"/>
        <a:font script="Uigh" typeface="Microsoft Uighur"/>
        <a:font script="Viet" typeface="Arial"/>
        <a:font script="Yiii" typeface="Microsoft Yi Baiti"/>
      </a:minorFont>
    </a:fontScheme>
    <a:fmtScheme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000" dirty="0" smtClean="0">
            <a:solidFill>
              <a:schemeClr val="bg1"/>
            </a:solidFill>
            <a:latin typeface="Yoon 러브레터 Medium_TT" pitchFamily="18" charset="-127"/>
            <a:ea typeface="Yoon 러브레터 Medium_TT" pitchFamily="18" charset="-127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121</Words>
  <Application>Microsoft Office PowerPoint</Application>
  <PresentationFormat>와이드스크린</PresentationFormat>
  <Paragraphs>30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10</vt:i4>
      </vt:variant>
    </vt:vector>
  </HeadingPairs>
  <TitlesOfParts>
    <vt:vector size="19" baseType="lpstr">
      <vt:lpstr>Yoon 러브레터 Medium_TT</vt:lpstr>
      <vt:lpstr>Arial</vt:lpstr>
      <vt:lpstr>Bahnschrift SemiCondensed</vt:lpstr>
      <vt:lpstr>나눔명조</vt:lpstr>
      <vt:lpstr>나눔스퀘어라운드 Bold</vt:lpstr>
      <vt:lpstr>맑은 고딕</vt:lpstr>
      <vt:lpstr>Office 테마</vt:lpstr>
      <vt:lpstr>디자인 사용자 지정</vt:lpstr>
      <vt:lpstr>1_Office 테마</vt:lpstr>
      <vt:lpstr>예수 주 승리하심 찬양해</vt:lpstr>
      <vt:lpstr>예수 주 승리하심 찬양해</vt:lpstr>
      <vt:lpstr>예수 주 승리하심 찬양해</vt:lpstr>
      <vt:lpstr>예수 주 승리하심 찬양해</vt:lpstr>
      <vt:lpstr>예수 주 승리하심 찬양해</vt:lpstr>
      <vt:lpstr>예수 주 승리하심 찬양해</vt:lpstr>
      <vt:lpstr>예수 주 승리하심 찬양해</vt:lpstr>
      <vt:lpstr>예수 주 승리하심 찬양해</vt:lpstr>
      <vt:lpstr>예수 주 승리하심 찬양해</vt:lpstr>
      <vt:lpstr>예수 주 승리하심 찬양해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시편 139편</dc:title>
  <dc:creator>권성윤</dc:creator>
  <cp:lastModifiedBy>권성윤</cp:lastModifiedBy>
  <cp:revision>30</cp:revision>
  <dcterms:created xsi:type="dcterms:W3CDTF">2021-10-01T07:51:06Z</dcterms:created>
  <dcterms:modified xsi:type="dcterms:W3CDTF">2022-01-02T00:10:39Z</dcterms:modified>
</cp:coreProperties>
</file>