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4" r:id="rId8"/>
    <p:sldId id="3245" r:id="rId9"/>
    <p:sldId id="324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피를 힘입어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보좌로 나아갈 때에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어떻게 나가야 할까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피를 힘입어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구원한 주의 십자가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것을 믿으며 가네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41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피를 힘입어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보좌로 나아갈 때에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여전히 부족하나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25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피를 힘입어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품으신 주의 그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것을 믿으며 가네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43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피를 힘입어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자격 없는 내 힘이 아닌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예수님의 보혈로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9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피를 힘입어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자격 없는 내 힘이 아닌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예수님의 보혈로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63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피를 힘입어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십자가의 보혈 완전하신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힘입어 나아갑니다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8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피를 힘입어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십자가의 보혈 완전하신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힘입어 예배합니다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16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예수 피를 힘입어</vt:lpstr>
      <vt:lpstr>예수 피를 힘입어</vt:lpstr>
      <vt:lpstr>예수 피를 힘입어</vt:lpstr>
      <vt:lpstr>예수 피를 힘입어</vt:lpstr>
      <vt:lpstr>예수 피를 힘입어</vt:lpstr>
      <vt:lpstr>예수 피를 힘입어</vt:lpstr>
      <vt:lpstr>예수 피를 힘입어</vt:lpstr>
      <vt:lpstr>예수 피를 힘입어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8</cp:revision>
  <dcterms:created xsi:type="dcterms:W3CDTF">2021-10-01T07:51:06Z</dcterms:created>
  <dcterms:modified xsi:type="dcterms:W3CDTF">2022-07-16T19:38:59Z</dcterms:modified>
</cp:coreProperties>
</file>