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440" r:id="rId2"/>
    <p:sldId id="2441" r:id="rId3"/>
    <p:sldId id="2442" r:id="rId4"/>
    <p:sldId id="2443" r:id="rId5"/>
    <p:sldId id="2444" r:id="rId6"/>
    <p:sldId id="2449" r:id="rId7"/>
    <p:sldId id="2450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DCAD0C-D50F-4022-A5E6-7FB9E9EC7E46}" v="543" dt="2024-03-30T18:03:44.5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0" autoAdjust="0"/>
    <p:restoredTop sz="86410" autoAdjust="0"/>
  </p:normalViewPr>
  <p:slideViewPr>
    <p:cSldViewPr snapToGrid="0" showGuides="1">
      <p:cViewPr varScale="1">
        <p:scale>
          <a:sx n="82" d="100"/>
          <a:sy n="82" d="100"/>
        </p:scale>
        <p:origin x="86" y="24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3213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990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383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1583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Them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-3355" y="2"/>
            <a:ext cx="12192000" cy="400111"/>
          </a:xfrm>
        </p:spPr>
        <p:txBody>
          <a:bodyPr anchor="t"/>
          <a:lstStyle>
            <a:lvl1pPr algn="l">
              <a:defRPr sz="200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3355" y="0"/>
            <a:ext cx="12195355" cy="4736479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ctr">
              <a:buNone/>
              <a:defRPr sz="5151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defRPr>
            </a:lvl1pPr>
            <a:lvl2pPr marL="457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7796231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579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95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2024-06-23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864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2024-06-23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5975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2024-06-23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523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2024-06-23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721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2024-06-23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313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2024-06-23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747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8935A-8DEF-4781-B495-0E11D9CC5FE4}" type="datetimeFigureOut">
              <a:rPr lang="ko-KR" altLang="en-US" smtClean="0"/>
              <a:t>2024-06-23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8875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오늘 이 곳에 계신 성령님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오늘 이 곳에 계신 성령님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우리에게 말씀하시고 우릴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가르치소서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오늘 이 곳에 계신 성령님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닫힌 우리 맘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열어주시고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주의 빛으로 밝혀 우릴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인도하소서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023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오늘 이 곳에 계신 성령님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주님보다 앞서지 않고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겸손하게 주님의 말씀 기다리리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5342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오늘 이 곳에 계신 성령님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주님 손에 우릴 드립니다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사랑으로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인도하소서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7193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오늘 이 곳에 계신 성령님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창조하신 모습 잃은 우리를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예수님 닮게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빚으소서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3904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오늘 이 곳에 계신 성령님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주님보다 앞서지 않고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겸손하게 주님의 말씀 기다리리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985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오늘 이 곳에 계신 성령님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주님 손에 우릴 드립니다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사랑으로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인도하소서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8804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86</Words>
  <Application>Microsoft Office PowerPoint</Application>
  <PresentationFormat>와이드스크린</PresentationFormat>
  <Paragraphs>21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나눔스퀘어라운드 Bold</vt:lpstr>
      <vt:lpstr>맑은 고딕</vt:lpstr>
      <vt:lpstr>Arial</vt:lpstr>
      <vt:lpstr>Office 테마</vt:lpstr>
      <vt:lpstr>오늘 이 곳에 계신 성령님</vt:lpstr>
      <vt:lpstr>오늘 이 곳에 계신 성령님</vt:lpstr>
      <vt:lpstr>오늘 이 곳에 계신 성령님</vt:lpstr>
      <vt:lpstr>오늘 이 곳에 계신 성령님</vt:lpstr>
      <vt:lpstr>오늘 이 곳에 계신 성령님</vt:lpstr>
      <vt:lpstr>오늘 이 곳에 계신 성령님</vt:lpstr>
      <vt:lpstr>오늘 이 곳에 계신 성령님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대길교회</dc:creator>
  <cp:lastModifiedBy>규현 전</cp:lastModifiedBy>
  <cp:revision>18</cp:revision>
  <dcterms:created xsi:type="dcterms:W3CDTF">2024-01-28T03:45:03Z</dcterms:created>
  <dcterms:modified xsi:type="dcterms:W3CDTF">2024-06-23T01:26:40Z</dcterms:modified>
</cp:coreProperties>
</file>