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7" r:id="rId9"/>
    <p:sldId id="2448" r:id="rId10"/>
    <p:sldId id="2449" r:id="rId11"/>
    <p:sldId id="245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62" d="100"/>
          <a:sy n="62" d="100"/>
        </p:scale>
        <p:origin x="84" y="17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오랫동안 기다리던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아기 예수 나신 소식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74FC0-CB1D-18C8-3719-2C201B4C9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CF9B-725C-8D96-2634-D7A32872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1E21-432F-4EC6-CD9D-B9CC3DC7C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 들고 기뻐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99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A0314-5100-B246-36F2-82D6CB33A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B4E1-72A4-14BF-687A-BB3C4720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9159D-E8B4-8E9F-E0E9-7809CA4EB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하늘엔 영광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 땅엔 평화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07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D3719-10CF-71DD-426C-FB653C974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C338-FE82-F792-ED54-3A33DF8B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5B1EB-1D6E-AE4F-9AD1-4E7C1DD87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한밤중 우리게 들려왔네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92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F0AB3-0D77-C543-4C9B-89552B391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2D77-2BC0-D5FF-BCF4-BD0FBB8E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A1215-F7A3-BC21-4583-DC2D55F96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어둠 가운데 있던 백성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그의 소식 전해 듣고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9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172D8-096A-43A0-FC36-25B909FD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48EF-43AC-D58D-4D65-075817E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3E53-BD40-90A3-BD31-2E950BBF1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크게 기뻐해 소리쳤네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81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3ADD-1301-9C80-0009-6124CE03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B53A-B9A8-BA9E-176B-48541D1E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8D510-0DF2-7351-2476-EA710F1FE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경배하라 나신 왕께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온 세상을 구하실 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0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AA270-692A-A0DD-5292-2F3CE206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5F42-A48A-ABFB-7A0A-6F92AA6C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5403F-04B1-DF4F-E173-5D1612CC0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경배하라 나신 왕께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온 세상을 구하실 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2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D2ADF-FFDB-B74E-C431-9A2BE58F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60A1-B6DA-DB58-400D-A1712B8D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BAB39-AD01-74D2-AD9D-ACADEAB5A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삶에 찾아오신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생명 되신 그리스도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43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347E2-8C41-84B0-EFB0-E666268BE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59B6-347B-FE98-EE1F-61022E71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821B6-6A42-76D2-79E3-A2D032581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우릴 자녀로 삼으셨네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60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29A42-EFD7-6CF6-BA7F-9862ED1C6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AEA-8B1A-9AAE-7ABC-AF27D086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오랫동안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B1032-6B8F-3DF2-CF11-B9368713E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영원한 약속 주신 주님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변하지 않을 소망 되네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71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71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나눔스퀘어라운드 Bold</vt:lpstr>
      <vt:lpstr>맑은 고딕</vt:lpstr>
      <vt:lpstr>Arial</vt:lpstr>
      <vt:lpstr>Office 테마</vt:lpstr>
      <vt:lpstr>오랫동안</vt:lpstr>
      <vt:lpstr>오랫동안</vt:lpstr>
      <vt:lpstr>오랫동안</vt:lpstr>
      <vt:lpstr>오랫동안</vt:lpstr>
      <vt:lpstr>오랫동안</vt:lpstr>
      <vt:lpstr>오랫동안</vt:lpstr>
      <vt:lpstr>오랫동안</vt:lpstr>
      <vt:lpstr>오랫동안</vt:lpstr>
      <vt:lpstr>오랫동안</vt:lpstr>
      <vt:lpstr>오랫동안</vt:lpstr>
      <vt:lpstr>오랫동안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26</cp:revision>
  <dcterms:created xsi:type="dcterms:W3CDTF">2024-01-28T03:45:03Z</dcterms:created>
  <dcterms:modified xsi:type="dcterms:W3CDTF">2024-12-21T18:25:50Z</dcterms:modified>
</cp:coreProperties>
</file>