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4016" r:id="rId4"/>
    <p:sldId id="3962" r:id="rId5"/>
    <p:sldId id="4017" r:id="rId6"/>
    <p:sldId id="4018" r:id="rId7"/>
    <p:sldId id="4019" r:id="rId8"/>
    <p:sldId id="402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5349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863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3562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103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9071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276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1190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965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3946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461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663996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10873689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40535115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52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20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예수 뿐이네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은혜 아니면 살아갈 수가 없네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호흡 마저도 다 주의 것이니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864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예수 뿐이네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 평안과 위로 내게 없어도 예수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예수 뿐이네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46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예수 뿐이네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크신 계획 다 볼 수도 없고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작은 고난에 지쳐도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305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예수 뿐이네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주께 묶인 나의 모든 삶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버티고 견디게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983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예수 뿐이네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은혜 아니면 살아갈 수가 없네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모든 것 다 주께 맡기니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853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예수 뿐이네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참된 평안과 위로 내게 주신 주 예수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예수 뿐이네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29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75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오직 예수 뿐이네</vt:lpstr>
      <vt:lpstr>오직 예수 뿐이네</vt:lpstr>
      <vt:lpstr>오직 예수 뿐이네</vt:lpstr>
      <vt:lpstr>오직 예수 뿐이네</vt:lpstr>
      <vt:lpstr>오직 예수 뿐이네</vt:lpstr>
      <vt:lpstr>오직 예수 뿐이네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8</cp:revision>
  <dcterms:created xsi:type="dcterms:W3CDTF">2021-10-01T07:51:06Z</dcterms:created>
  <dcterms:modified xsi:type="dcterms:W3CDTF">2021-10-01T08:22:24Z</dcterms:modified>
</cp:coreProperties>
</file>