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239" r:id="rId3"/>
    <p:sldId id="3240" r:id="rId4"/>
    <p:sldId id="3241" r:id="rId5"/>
    <p:sldId id="3242" r:id="rId6"/>
    <p:sldId id="3243" r:id="rId7"/>
    <p:sldId id="3246" r:id="rId8"/>
    <p:sldId id="3244" r:id="rId9"/>
    <p:sldId id="3247" r:id="rId10"/>
    <p:sldId id="3245" r:id="rId11"/>
    <p:sldId id="3248" r:id="rId12"/>
    <p:sldId id="3249" r:id="rId13"/>
    <p:sldId id="3250" r:id="rId14"/>
    <p:sldId id="325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039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383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502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0935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031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54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755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11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7569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7495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4810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421220"/>
      </p:ext>
    </p:extLst>
  </p:cSld>
  <p:clrMapOvr>
    <a:masterClrMapping/>
  </p:clrMapOvr>
  <p:transition>
    <p:fade thruBlk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1369041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1130164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5641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2022-03-13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286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영원하리라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은혜로 우리 걸어가리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영원하리라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001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4473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신실하신 능력의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함께하리 영원히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565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신실하신 능력의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함께하리 영원히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79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모든 것 위에 뛰어나신 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영원하리라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2593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79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능력의 손과 펴신 팔로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영원하리라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959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은혜로 우리 걸어가리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영원하리라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9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찬양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9814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신실하신 능력의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함께하리 영원히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824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신실하신 능력의 하나님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 함께하리 영원히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16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왕 되신 주께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감사하세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 뜨는 데서 지는 데 까지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 사랑 영원하리라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5668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141</Words>
  <Application>Microsoft Office PowerPoint</Application>
  <PresentationFormat>와이드스크린</PresentationFormat>
  <Paragraphs>38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1_Office 테마</vt:lpstr>
      <vt:lpstr>왕 되신 주께 감사하세</vt:lpstr>
      <vt:lpstr>왕 되신 주께 감사하세</vt:lpstr>
      <vt:lpstr>왕 되신 주께 감사하세</vt:lpstr>
      <vt:lpstr>왕 되신 주께 감사하세</vt:lpstr>
      <vt:lpstr>왕 되신 주께 감사하세</vt:lpstr>
      <vt:lpstr>왕 되신 주께 감사하세</vt:lpstr>
      <vt:lpstr>왕 되신 주께 감사하세</vt:lpstr>
      <vt:lpstr>왕 되신 주께 감사하세</vt:lpstr>
      <vt:lpstr>왕 되신 주께 감사하세</vt:lpstr>
      <vt:lpstr>왕 되신 주께 감사하세</vt:lpstr>
      <vt:lpstr>왕 되신 주께 감사하세</vt:lpstr>
      <vt:lpstr>왕 되신 주께 감사하세</vt:lpstr>
      <vt:lpstr>왕 되신 주께 감사하세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7</cp:revision>
  <dcterms:created xsi:type="dcterms:W3CDTF">2021-10-01T07:51:06Z</dcterms:created>
  <dcterms:modified xsi:type="dcterms:W3CDTF">2022-03-12T16:33:44Z</dcterms:modified>
</cp:coreProperties>
</file>