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  <p:sldId id="2442" r:id="rId4"/>
    <p:sldId id="2443" r:id="rId5"/>
    <p:sldId id="2444" r:id="rId6"/>
    <p:sldId id="2445" r:id="rId7"/>
    <p:sldId id="2446" r:id="rId8"/>
    <p:sldId id="244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6783" autoAdjust="0"/>
    <p:restoredTop sz="86410" autoAdjust="0"/>
  </p:normalViewPr>
  <p:slideViewPr>
    <p:cSldViewPr snapToGrid="0" showGuides="1">
      <p:cViewPr varScale="1">
        <p:scale>
          <a:sx n="38" d="100"/>
          <a:sy n="38" d="100"/>
        </p:scale>
        <p:origin x="58" y="119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he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모여 노래하며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모여 노래하며 </a:t>
            </a:r>
            <a:r>
              <a:rPr lang="ko-KR" altLang="en-US" dirty="0"/>
              <a:t>예수 이름 </a:t>
            </a:r>
            <a:r>
              <a:rPr lang="ko-KR" altLang="en-US" dirty="0" err="1"/>
              <a:t>부르세</a:t>
            </a:r>
            <a:endParaRPr lang="en-US" altLang="ko-KR" dirty="0"/>
          </a:p>
          <a:p>
            <a:r>
              <a:rPr lang="ko-KR" altLang="en-US" dirty="0"/>
              <a:t>어제 같은 슬픔 딛고 오늘 다시 찬양해 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모여 노래하며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모여 손뼉 치며 예수 이름 기대해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소망 중에 기뻐하며 주를 향해 </a:t>
            </a:r>
            <a:r>
              <a:rPr lang="ko-KR" altLang="en-US" dirty="0" err="1"/>
              <a:t>춤추세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57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모여 노래하며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우리가 기쁨과 소망 잃어버려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노래할 이유 </a:t>
            </a:r>
            <a:r>
              <a:rPr lang="ko-KR" altLang="en-US" dirty="0" err="1"/>
              <a:t>모른다해도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6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모여 노래하며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사랑의 열정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끝없이 우리를 부르네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66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모여 노래하며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선하신 주님을 기뻐하라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선하신 주님께 감사하라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92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모여 노래하며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그의 사랑 늘 한결같네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41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모여 노래하며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</a:t>
            </a:r>
            <a:r>
              <a:rPr lang="ko-KR" alt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날이 올수록 기뻐하라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그 날을 볼수록 감사하라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505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모여 노래하며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날이 곧 임하시네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기뻐해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18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86</Words>
  <Application>Microsoft Office PowerPoint</Application>
  <PresentationFormat>와이드스크린</PresentationFormat>
  <Paragraphs>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나눔스퀘어라운드 Bold</vt:lpstr>
      <vt:lpstr>맑은 고딕</vt:lpstr>
      <vt:lpstr>Arial</vt:lpstr>
      <vt:lpstr>Office 테마</vt:lpstr>
      <vt:lpstr>우리 모여 노래하며</vt:lpstr>
      <vt:lpstr>우리 모여 노래하며</vt:lpstr>
      <vt:lpstr>우리 모여 노래하며</vt:lpstr>
      <vt:lpstr>우리 모여 노래하며</vt:lpstr>
      <vt:lpstr>우리 모여 노래하며</vt:lpstr>
      <vt:lpstr>우리 모여 노래하며</vt:lpstr>
      <vt:lpstr>우리 모여 노래하며</vt:lpstr>
      <vt:lpstr>우리 모여 노래하며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25</cp:revision>
  <dcterms:created xsi:type="dcterms:W3CDTF">2024-01-28T03:45:03Z</dcterms:created>
  <dcterms:modified xsi:type="dcterms:W3CDTF">2024-10-05T23:14:55Z</dcterms:modified>
</cp:coreProperties>
</file>