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50" r:id="rId9"/>
    <p:sldId id="244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주의 이름 찬양해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감사로 그 문에 들어가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 이름 송축하네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52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진실한 찬양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안에 권능 임하니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32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외치세</a:t>
            </a: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할렐루야 손뼉</a:t>
            </a:r>
            <a:r>
              <a:rPr lang="en-US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치며</a:t>
            </a:r>
            <a:endParaRPr lang="en-US" altLang="ko-KR" sz="5151" kern="120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전능하신 주께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6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높이계신 주님께 우리 여기 모인 이유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우리 마음 모아 주님을 높이는 것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16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안의 모든 것 주를 바랄 때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주의 능력 또 영광 은혜와 자비도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14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찬양하며 춤 추세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마음 </a:t>
            </a:r>
            <a:r>
              <a:rPr lang="ko-KR" alt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문열어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주가 </a:t>
            </a:r>
            <a:r>
              <a:rPr lang="ko-KR" altLang="en-US" dirty="0" err="1"/>
              <a:t>자유케</a:t>
            </a:r>
            <a:r>
              <a:rPr lang="ko-KR" altLang="en-US" baseline="0" dirty="0" err="1"/>
              <a:t>하리</a:t>
            </a:r>
            <a:r>
              <a:rPr lang="ko-KR" altLang="en-US" baseline="0" dirty="0"/>
              <a:t> 주의 이름 찬양해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6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높이계신 주님께 우리 여기 모인 이유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우리 마음 모아 주님을 높이는 것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82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 안에서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높이계신 주님께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높이계신 주님께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00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112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나눔스퀘어라운드 Bold</vt:lpstr>
      <vt:lpstr>맑은 고딕</vt:lpstr>
      <vt:lpstr>Arial</vt:lpstr>
      <vt:lpstr>Office 테마</vt:lpstr>
      <vt:lpstr>우리 주 안에서 노래하며</vt:lpstr>
      <vt:lpstr>우리 주 안에서 노래하며</vt:lpstr>
      <vt:lpstr>우리 주 안에서 노래하며</vt:lpstr>
      <vt:lpstr>우리 주 안에서 노래하며</vt:lpstr>
      <vt:lpstr>우리 주 안에서 노래하며</vt:lpstr>
      <vt:lpstr>우리 주 안에서 노래하며</vt:lpstr>
      <vt:lpstr>우리 주 안에서 노래하며</vt:lpstr>
      <vt:lpstr>우리 주 안에서 노래하며</vt:lpstr>
      <vt:lpstr>우리 주 안에서 노래하며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23</cp:revision>
  <dcterms:created xsi:type="dcterms:W3CDTF">2024-01-28T03:45:03Z</dcterms:created>
  <dcterms:modified xsi:type="dcterms:W3CDTF">2024-08-04T01:35:30Z</dcterms:modified>
</cp:coreProperties>
</file>