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446" r:id="rId3"/>
    <p:sldId id="2447" r:id="rId4"/>
    <p:sldId id="2448" r:id="rId5"/>
    <p:sldId id="244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함께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기도해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21253"/>
            <a:ext cx="12192000" cy="4736479"/>
          </a:xfrm>
        </p:spPr>
        <p:txBody>
          <a:bodyPr/>
          <a:lstStyle/>
          <a:p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함께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기도해</a:t>
            </a:r>
            <a:b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앞에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나와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무릎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꿇고</a:t>
            </a:r>
            <a:b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함께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기도해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1"/>
            <a:ext cx="12192000" cy="4736479"/>
          </a:xfrm>
        </p:spPr>
        <p:txBody>
          <a:bodyPr/>
          <a:lstStyle/>
          <a:p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긍휼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베푸시는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</a:t>
            </a:r>
            <a:b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하늘을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향해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두 손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들고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38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함께 기도해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-13049"/>
            <a:ext cx="12192000" cy="4736479"/>
          </a:xfrm>
        </p:spPr>
        <p:txBody>
          <a:bodyPr/>
          <a:lstStyle/>
          <a:p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문이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열리고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은혜의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빗줄기</a:t>
            </a:r>
            <a:b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땅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가득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내리도록</a:t>
            </a:r>
            <a:b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함께 기도해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1"/>
            <a:ext cx="12188645" cy="4736479"/>
          </a:xfrm>
        </p:spPr>
        <p:txBody>
          <a:bodyPr/>
          <a:lstStyle/>
          <a:p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마침내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오셔서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의의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빗줄기</a:t>
            </a:r>
            <a:b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위에</a:t>
            </a:r>
            <a:r>
              <a:rPr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부으시도록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95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51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Yoon 러브레터 Medium_TT</vt:lpstr>
      <vt:lpstr>나눔스퀘어라운드 Bold</vt:lpstr>
      <vt:lpstr>맑은 고딕</vt:lpstr>
      <vt:lpstr>Arial</vt:lpstr>
      <vt:lpstr>Office 테마</vt:lpstr>
      <vt:lpstr>디자인 사용자 지정</vt:lpstr>
      <vt:lpstr>우리 함께 기도해</vt:lpstr>
      <vt:lpstr>우리 함께 기도해</vt:lpstr>
      <vt:lpstr>우리 함께 기도해</vt:lpstr>
      <vt:lpstr>우리 함께 기도해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28</cp:revision>
  <dcterms:created xsi:type="dcterms:W3CDTF">2021-10-01T07:51:06Z</dcterms:created>
  <dcterms:modified xsi:type="dcterms:W3CDTF">2021-10-01T08:30:01Z</dcterms:modified>
</cp:coreProperties>
</file>