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440" r:id="rId2"/>
    <p:sldId id="2441" r:id="rId3"/>
    <p:sldId id="2442" r:id="rId4"/>
    <p:sldId id="2443" r:id="rId5"/>
    <p:sldId id="2444" r:id="rId6"/>
    <p:sldId id="2445" r:id="rId7"/>
    <p:sldId id="2446" r:id="rId8"/>
    <p:sldId id="2448" r:id="rId9"/>
    <p:sldId id="2449" r:id="rId10"/>
    <p:sldId id="2450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0" autoAdjust="0"/>
    <p:restoredTop sz="86410" autoAdjust="0"/>
  </p:normalViewPr>
  <p:slideViewPr>
    <p:cSldViewPr snapToGrid="0" showGuides="1">
      <p:cViewPr varScale="1">
        <p:scale>
          <a:sx n="40" d="100"/>
          <a:sy n="40" d="100"/>
        </p:scale>
        <p:origin x="24" y="114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95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990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8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158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Them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-3355" y="2"/>
            <a:ext cx="12192000" cy="400111"/>
          </a:xfrm>
        </p:spPr>
        <p:txBody>
          <a:bodyPr anchor="t"/>
          <a:lstStyle>
            <a:lvl1pPr algn="l">
              <a:defRPr sz="2000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layout1_shape2"/>
          <p:cNvSpPr>
            <a:spLocks noGrp="1"/>
          </p:cNvSpPr>
          <p:nvPr>
            <p:ph type="subTitle" idx="1"/>
          </p:nvPr>
        </p:nvSpPr>
        <p:spPr>
          <a:xfrm>
            <a:off x="3355" y="0"/>
            <a:ext cx="12195355" cy="473647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indent="0" algn="ctr">
              <a:buNone/>
              <a:defRPr sz="5151">
                <a:solidFill>
                  <a:schemeClr val="bg1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마스터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부제목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스타일</a:t>
            </a:r>
            <a:r>
              <a:rPr lang="en-US" altLang="en-US" dirty="0">
                <a:solidFill>
                  <a:schemeClr val="tx1">
                    <a:tint val="75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tx1">
                    <a:tint val="75000"/>
                  </a:schemeClr>
                </a:solidFill>
              </a:rPr>
              <a:t>편집</a:t>
            </a:r>
            <a:endParaRPr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96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9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86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975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2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721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313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74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8935A-8DEF-4781-B495-0E11D9CC5FE4}" type="datetimeFigureOut">
              <a:rPr lang="ko-KR" altLang="en-US" smtClean="0"/>
              <a:t>2024-10-27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6BE01-195F-484B-AA89-E033CA0BA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887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우리는 주의 움직이는 교회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우리는 주의 움직이는 교회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이곳은 주님을 위한 자리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90AC4-CA8D-1AF6-C07F-974A705DF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5E3C3-E501-2958-10A9-D898BCCA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우리는 주의 움직이는 교회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90D6FC-BA7C-6201-B416-0A2F3B4A54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영원한 통치자 주 예수 그리스도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그는 위대하신 왕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493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AA36-BB17-E107-CB49-11C21CFC3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43ED-17E3-41ED-5F3B-56ADEF64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우리는 주의 움직이는 교회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A85B6-E204-08AA-2D8B-737E51C32B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내가 기도하는 모든 땅 위에서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하나님 예배 받을 그날을 고대하네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068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8570D-FB8B-7F4E-A853-3D10D8EF0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1A6F9-7C7B-B7BD-204A-F85C1236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우리는 주의 움직이는 교회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D63E9-BCEE-65F7-2B98-70C15447A1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나의 노래로 주님의 성전을 지으리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높임을 </a:t>
            </a:r>
            <a:r>
              <a:rPr lang="ko-KR" altLang="en-US" dirty="0" err="1"/>
              <a:t>받으소서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8232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8D724-61FB-EF81-3DB2-B6A993B02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6B7F-8EBA-C2B4-32D8-26B2FFF84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우리는 주의 움직이는 교회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633E7-A8BF-FA72-8437-7BC395D23A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이스라엘의 찬송</a:t>
            </a:r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중 거하실 주님은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거룩하십니다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3491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5FF97-34D9-3425-78CA-7627657B5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9A91-C7E1-93A3-FFCC-628B6140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우리는 주의 움직이는 교회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05F47-091A-50BD-9D94-355BAF843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두 손들어 주님의 보좌를 만들고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온</a:t>
            </a:r>
            <a:r>
              <a:rPr lang="ko-KR" altLang="en-US" baseline="0" dirty="0"/>
              <a:t> 맘 다해 경배하리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2405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B2EE8-D784-C925-AD59-425E59EB6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0B34-4611-4E6B-50E6-E2CAA3C2A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우리는 주의 움직이는 교회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BF1D16-D440-22C1-F3A6-C9221A895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그룹 날개 사이에 임하신 것처럼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내 위에 </a:t>
            </a:r>
            <a:r>
              <a:rPr lang="ko-KR" altLang="en-US" dirty="0" err="1"/>
              <a:t>임하소서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3529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CEE0C-9BE9-6E7B-F0E1-F685D286B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6A3F-C030-C565-C256-35AF2422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우리는 주의 움직이는 교회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936E5E-CEF9-1682-2372-B66A64B6E9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 우리가 이곳에 섰으니</a:t>
            </a:r>
            <a:endParaRPr lang="en-US" altLang="ko-KR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 땅을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치유하소서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3059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5B969-0A4B-D6A7-929D-F2A6BA3C4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C0F85-CA7B-DCD8-CEF5-E12B99133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우리는 주의 움직이는 교회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3662A-4435-4A70-C532-2544BA37BF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하나님 우리가 어디에</a:t>
            </a:r>
            <a:r>
              <a:rPr lang="ko-KR" altLang="en-US" baseline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있든지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주를 높이리다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759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197A4-6D49-1AA9-C9ED-9EBE4EF34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D839-D239-B6A8-F2CC-576303BF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우리는 주의 움직이는 교회</a:t>
            </a:r>
            <a:endParaRPr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104B6C-C653-3851-5CB0-83BABA9E5F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열방들아 주님을 </a:t>
            </a:r>
            <a:r>
              <a:rPr lang="ko-KR" altLang="en-US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송축할지어다</a:t>
            </a:r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r>
              <a:rPr lang="ko-KR" altLang="en-US" dirty="0"/>
              <a:t>그 발</a:t>
            </a:r>
            <a:r>
              <a:rPr lang="ko-KR" altLang="en-US" baseline="0" dirty="0"/>
              <a:t> 아래 입맞추라</a:t>
            </a:r>
            <a:endParaRPr lang="en-US" dirty="0"/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endParaRPr lang="en-US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0599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116</Words>
  <Application>Microsoft Office PowerPoint</Application>
  <PresentationFormat>와이드스크린</PresentationFormat>
  <Paragraphs>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나눔스퀘어라운드 Bold</vt:lpstr>
      <vt:lpstr>맑은 고딕</vt:lpstr>
      <vt:lpstr>Arial</vt:lpstr>
      <vt:lpstr>Office 테마</vt:lpstr>
      <vt:lpstr>우리는 주의 움직이는 교회</vt:lpstr>
      <vt:lpstr>우리는 주의 움직이는 교회</vt:lpstr>
      <vt:lpstr>우리는 주의 움직이는 교회</vt:lpstr>
      <vt:lpstr>우리는 주의 움직이는 교회</vt:lpstr>
      <vt:lpstr>우리는 주의 움직이는 교회</vt:lpstr>
      <vt:lpstr>우리는 주의 움직이는 교회</vt:lpstr>
      <vt:lpstr>우리는 주의 움직이는 교회</vt:lpstr>
      <vt:lpstr>우리는 주의 움직이는 교회</vt:lpstr>
      <vt:lpstr>우리는 주의 움직이는 교회</vt:lpstr>
      <vt:lpstr>우리는 주의 움직이는 교회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대길교회</dc:creator>
  <cp:lastModifiedBy>규현 전</cp:lastModifiedBy>
  <cp:revision>26</cp:revision>
  <dcterms:created xsi:type="dcterms:W3CDTF">2024-01-28T03:45:03Z</dcterms:created>
  <dcterms:modified xsi:type="dcterms:W3CDTF">2024-10-26T19:49:57Z</dcterms:modified>
</cp:coreProperties>
</file>