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howGuides="1">
      <p:cViewPr varScale="1">
        <p:scale>
          <a:sx n="59" d="100"/>
          <a:sy n="59" d="100"/>
        </p:scale>
        <p:origin x="75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3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우리의 기도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 이 자리에 모인 우리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어린 양 예수 따라가는 무리 되게 하소서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05119-3CB0-0D1A-6426-4BB0948B3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BDD4-8F66-BF6E-ABC3-82674A7F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우리의 기도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42FCC-58E7-1A4E-0A77-0A7495AD6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성령의 충만한 임재 안에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어둡던 우리 눈 밝아져서 주를 보게 하소서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336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0777E-79C7-81D2-257A-AEEAFFA9B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61CE-1C44-2764-45B4-C93A9E59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우리의 기도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DB5D3-500D-42A7-297B-79D87758E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당신의 겸손함 당신의 거룩함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당신의 정직함 우리에게 </a:t>
            </a:r>
            <a:r>
              <a:rPr lang="ko-KR" altLang="en-US" dirty="0" err="1"/>
              <a:t>보이사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87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0BC70-2E78-BC76-B2C0-7EC64D759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861E-2824-9FDA-2A75-4A9C705C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우리의 기도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5288E-4AE7-6EF8-C5FF-0535EC3B14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안의 교만함 내 안의 천박함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내 안의 거짓됨 모두 벗어버리고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5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D4C8A-511E-DDED-266D-CE41773F4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BCF9-4998-F373-2E84-6E8AAEE7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우리의 기도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DA301-99AB-3D90-AEDA-1AD8D8F46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어린 양 예수 따라가는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무리 되게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00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나눔스퀘어라운드 Bold</vt:lpstr>
      <vt:lpstr>맑은 고딕</vt:lpstr>
      <vt:lpstr>Arial</vt:lpstr>
      <vt:lpstr>Office 테마</vt:lpstr>
      <vt:lpstr>우리의 기도</vt:lpstr>
      <vt:lpstr>우리의 기도</vt:lpstr>
      <vt:lpstr>우리의 기도</vt:lpstr>
      <vt:lpstr>우리의 기도</vt:lpstr>
      <vt:lpstr>우리의 기도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26</cp:revision>
  <dcterms:created xsi:type="dcterms:W3CDTF">2024-01-28T03:45:03Z</dcterms:created>
  <dcterms:modified xsi:type="dcterms:W3CDTF">2024-11-17T01:43:20Z</dcterms:modified>
</cp:coreProperties>
</file>