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9" r:id="rId7"/>
    <p:sldId id="245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사랑하는 형제 자매 우리 모두 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참 마음과 온전한 믿음으로 나가자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서로 돌아보며 사랑과 선행을 행하며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 날이 가까울수록 우리 더 나가자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18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물러서지 않으리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굳게서리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6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 마음에 </a:t>
            </a:r>
            <a:r>
              <a:rPr lang="ko-KR" altLang="ko-KR" sz="5151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기쁨되리</a:t>
            </a:r>
            <a:endParaRPr lang="en-US" altLang="ko-KR" sz="5151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영원히 주 찬양하리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5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물러서지 않고 온전히 나가리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모든 영혼을 구원에 이르게 하기까지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7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물러서지 않으리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</a:t>
            </a:r>
            <a:r>
              <a:rPr lang="ko-KR" altLang="en-US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굳게서리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7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우린 물러서지 않으리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주 마음에 </a:t>
            </a:r>
            <a:r>
              <a:rPr lang="ko-KR" altLang="ko-KR" sz="5151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기쁨되리</a:t>
            </a:r>
            <a:endParaRPr lang="en-US" altLang="ko-KR" sz="5151" kern="1200" dirty="0">
              <a:solidFill>
                <a:schemeClr val="bg1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영원히 주 찬양하리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Bold</vt:lpstr>
      <vt:lpstr>맑은 고딕</vt:lpstr>
      <vt:lpstr>Arial</vt:lpstr>
      <vt:lpstr>Office 테마</vt:lpstr>
      <vt:lpstr>우린 물러서지 않으리</vt:lpstr>
      <vt:lpstr>우린 물러서지 않으리</vt:lpstr>
      <vt:lpstr>우린 물러서지 않으리</vt:lpstr>
      <vt:lpstr>우린 물러서지 않으리</vt:lpstr>
      <vt:lpstr>우린 물러서지 않으리</vt:lpstr>
      <vt:lpstr>우린 물러서지 않으리</vt:lpstr>
      <vt:lpstr>우린 물러서지 않으리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23</cp:revision>
  <dcterms:created xsi:type="dcterms:W3CDTF">2024-01-28T03:45:03Z</dcterms:created>
  <dcterms:modified xsi:type="dcterms:W3CDTF">2024-08-24T16:22:59Z</dcterms:modified>
</cp:coreProperties>
</file>