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15" autoAdjust="0"/>
  </p:normalViewPr>
  <p:slideViewPr>
    <p:cSldViewPr snapToGrid="0" showGuides="1">
      <p:cViewPr varScale="1">
        <p:scale>
          <a:sx n="40" d="100"/>
          <a:sy n="40" d="100"/>
        </p:scale>
        <p:origin x="27" y="1142"/>
      </p:cViewPr>
      <p:guideLst/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3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2498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9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8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1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F8D8-D126-4DB4-9C76-663203C08C7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7A3D-3CDD-4C70-B08C-07ED03608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 새로운 삶을 시작했네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것을 할 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있을거라고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오시는 날까지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부르시는 날까지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끝나지 않는 무거운 질문을 지고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6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그날에 모든 것들의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의심이 사라질 때면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모든 시간이 아름답게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오시는 날까지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부르시는 날까지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끝나지 않는 무거운 질문을 지고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5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그날에 모든 것들의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의심이 사라질 때면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변하지 않는 사랑의 품에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0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수 많은 문제와 고통이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에워싸고 시기하지만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1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향한 노래는 멈출 수 없어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소리쳐요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4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 수 없는 유혹과 시험이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넘어뜨려 비웃었지만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주신 은혜는 멈추지 않아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노래해요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5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자신감으로 가득 설레는 마음만으로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넘어지고 일어나기도 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8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오랜 시간 서서히 차오르는 믿음은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걸음을 재촉하지 않고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9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이전과 다른 삶의 무게로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한발한발 힘을 주며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38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걸어가게 하는 신비가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3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수 많은 문제와 고통이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에워싸고 시기하지만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4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향한 노래는 멈출 수 없어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소리쳐요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9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 수 없는 유혹과 시험이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우릴 넘어뜨려 비웃었지만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7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주를 만나고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주신 은혜는 멈추지 않아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노래해요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와이드스크린</PresentationFormat>
  <Paragraphs>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Yoon 러브레터 Medium_TT</vt:lpstr>
      <vt:lpstr>나눔스퀘어라운드 Bold</vt:lpstr>
      <vt:lpstr>맑은 고딕</vt:lpstr>
      <vt:lpstr>Arial</vt:lpstr>
      <vt:lpstr>Office 테마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  <vt:lpstr>우린 주를 만나고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우린 주를 만나고</dc:title>
  <dc:creator>대길교회</dc:creator>
  <cp:lastModifiedBy>규현 전</cp:lastModifiedBy>
  <cp:revision>3</cp:revision>
  <dcterms:created xsi:type="dcterms:W3CDTF">2024-02-04T02:56:16Z</dcterms:created>
  <dcterms:modified xsi:type="dcterms:W3CDTF">2024-06-08T23:35:19Z</dcterms:modified>
</cp:coreProperties>
</file>