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0" r:id="rId3"/>
    <p:sldId id="3176" r:id="rId4"/>
    <p:sldId id="3177" r:id="rId5"/>
    <p:sldId id="3178" r:id="rId6"/>
    <p:sldId id="3179" r:id="rId7"/>
    <p:sldId id="3180" r:id="rId8"/>
    <p:sldId id="3181" r:id="rId9"/>
    <p:sldId id="318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세상을 살아가는 동안에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힘을 의지할 수 없으니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기도하고 낙심하지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말것은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주께서 참 소망이 되심이라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97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꿈이 나의 비전이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예수님의 성품이 나의 인격이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83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성령님의 권능이 나의 능력이 되길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479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길을 걸어가는 동안에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세상의 것 의지할 수 없으니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238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감사하고 낙심하지 말 것은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주께서 참 기쁨이 되심이라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166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하나님의 꿈이 나의 비전이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예수님의 성품이 나의 인격이 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68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성령님의 권능이 나의 능력이 되길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원하고 바라고 기도합니다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3494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Yoon 러브레터 Medium_TT</vt:lpstr>
      <vt:lpstr>Arial</vt:lpstr>
      <vt:lpstr>나눔스퀘어라운드 Bold</vt:lpstr>
      <vt:lpstr>맑은 고딕</vt:lpstr>
      <vt:lpstr>Office 테마</vt:lpstr>
      <vt:lpstr>디자인 사용자 지정</vt:lpstr>
      <vt:lpstr>원하고 바라고 기도합니다</vt:lpstr>
      <vt:lpstr>원하고 바라고 기도합니다</vt:lpstr>
      <vt:lpstr>원하고 바라고 기도합니다</vt:lpstr>
      <vt:lpstr>원하고 바라고 기도합니다</vt:lpstr>
      <vt:lpstr>원하고 바라고 기도합니다</vt:lpstr>
      <vt:lpstr>원하고 바라고 기도합니다</vt:lpstr>
      <vt:lpstr>원하고 바라고 기도합니다</vt:lpstr>
      <vt:lpstr>원하고 바라고 기도합니다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45</cp:revision>
  <dcterms:created xsi:type="dcterms:W3CDTF">2021-10-01T07:51:06Z</dcterms:created>
  <dcterms:modified xsi:type="dcterms:W3CDTF">2021-10-01T08:38:08Z</dcterms:modified>
</cp:coreProperties>
</file>