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440" r:id="rId3"/>
    <p:sldId id="2441" r:id="rId4"/>
    <p:sldId id="2442" r:id="rId5"/>
    <p:sldId id="2443" r:id="rId6"/>
    <p:sldId id="2444" r:id="rId7"/>
    <p:sldId id="2445" r:id="rId8"/>
    <p:sldId id="2446" r:id="rId9"/>
    <p:sldId id="2447" r:id="rId10"/>
    <p:sldId id="244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0665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12/4/2021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2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53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730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54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518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59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002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001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50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7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12/4/2021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7084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12/4/2021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5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좋은 친구보다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꿈을 이루는 것보다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귀한 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0374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필요한 모든 것을 다 얻고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원한 삶을 사는 것보다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865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어느 누구의 그 사랑보다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귀한 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8820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붙드소서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 나를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놓치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마소서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53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 영혼 비추시고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내게 생명 주신 주님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036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주의 사랑 너무 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맘 드려 주께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영원히 사랑해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사랑 멈추지 않으리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7731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세상의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부요함보다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주님만 영원히 사랑해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사랑 멈추지 않으리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126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91</Words>
  <Application>Microsoft Office PowerPoint</Application>
  <PresentationFormat>와이드스크린</PresentationFormat>
  <Paragraphs>27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Yoon 러브레터 Medium_TT</vt:lpstr>
      <vt:lpstr>나눔스퀘어라운드 Bold</vt:lpstr>
      <vt:lpstr>맑은 고딕</vt:lpstr>
      <vt:lpstr>Arial</vt:lpstr>
      <vt:lpstr>Office 테마</vt:lpstr>
      <vt:lpstr>디자인 사용자 지정</vt:lpstr>
      <vt:lpstr>이 세상의 부요함보다</vt:lpstr>
      <vt:lpstr>이 세상의 부요함보다</vt:lpstr>
      <vt:lpstr>이 세상의 부요함보다</vt:lpstr>
      <vt:lpstr>이 세상의 부요함보다</vt:lpstr>
      <vt:lpstr>이 세상의 부요함보다</vt:lpstr>
      <vt:lpstr>이 세상의 부요함보다</vt:lpstr>
      <vt:lpstr>이 세상의 부요함보다</vt:lpstr>
      <vt:lpstr>이 세상의 부요함보다</vt:lpstr>
      <vt:lpstr>이 세상의 부요함보다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12</cp:revision>
  <dcterms:created xsi:type="dcterms:W3CDTF">2021-10-01T07:51:06Z</dcterms:created>
  <dcterms:modified xsi:type="dcterms:W3CDTF">2021-12-04T15:21:02Z</dcterms:modified>
</cp:coreProperties>
</file>