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40" r:id="rId3"/>
    <p:sldId id="3239" r:id="rId4"/>
    <p:sldId id="3241" r:id="rId5"/>
    <p:sldId id="324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일어나라 주의 백성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일어나라 주의 백성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빛을 발하라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너의 영광으로 임하시리라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97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일어나라 주의 백성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온 세상이 어둠 속에 헤매고 있지만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너와 함께 계셔 회복을 명하리라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일어나라 주의 백성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일어나라 빛을 발하라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만백성이 너의 빛을 보고 사방에서 나아오네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38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일어나라 주의 백성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일어나라 빛을 발하라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만백성이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자유함을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얻어 기뻐하는 도다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34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일어나라 주의 백성</vt:lpstr>
      <vt:lpstr>일어나라 주의 백성</vt:lpstr>
      <vt:lpstr>일어나라 주의 백성</vt:lpstr>
      <vt:lpstr>일어나라 주의 백성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6</cp:revision>
  <dcterms:created xsi:type="dcterms:W3CDTF">2021-10-01T07:51:06Z</dcterms:created>
  <dcterms:modified xsi:type="dcterms:W3CDTF">2022-03-19T16:28:48Z</dcterms:modified>
</cp:coreProperties>
</file>