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1" r:id="rId2"/>
    <p:sldId id="2442" r:id="rId3"/>
    <p:sldId id="2443" r:id="rId4"/>
    <p:sldId id="2444" r:id="rId5"/>
    <p:sldId id="2445" r:id="rId6"/>
    <p:sldId id="2446" r:id="rId7"/>
    <p:sldId id="244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전능하신 나의 주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전능하신 나의 주 하나님은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능치 못하실 일 전혀 없네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852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전능하신 나의 주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우리의 모든 간구도 우리의 모든 생각도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우리의 모든 꿈과 모든 소망도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187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전능하신 나의 주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신실하신 나의 주 하나님은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우리의 모든 괴로움 바꿀 수 있네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099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전능하신 나의 주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불가능한 일 행하시고</a:t>
            </a:r>
            <a:endParaRPr lang="en-US" altLang="ko-KR" dirty="0"/>
          </a:p>
          <a:p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죽은자를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일으키시니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826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전능하신 나의 주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그를 이길 자 아무도 없네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4546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전능하신 나의 주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주의 말씀 의지하여 깊은 곳에 그물 던져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오늘 그가 놀라운 일을 이루시는 것 보라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21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전능하신 나의 주 하나님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주의 말씀 의지하여 믿음으로 그물 던져</a:t>
            </a:r>
            <a:endParaRPr lang="en-US" altLang="ko-KR" dirty="0"/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믿는 자에게 능치 못함 없네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719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93</Words>
  <Application>Microsoft Office PowerPoint</Application>
  <PresentationFormat>와이드스크린</PresentationFormat>
  <Paragraphs>20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나눔스퀘어라운드 Bold</vt:lpstr>
      <vt:lpstr>맑은 고딕</vt:lpstr>
      <vt:lpstr>Arial</vt:lpstr>
      <vt:lpstr>Office 테마</vt:lpstr>
      <vt:lpstr>전능하신 나의 주 하나님</vt:lpstr>
      <vt:lpstr>전능하신 나의 주 하나님</vt:lpstr>
      <vt:lpstr>전능하신 나의 주 하나님</vt:lpstr>
      <vt:lpstr>전능하신 나의 주 하나님</vt:lpstr>
      <vt:lpstr>전능하신 나의 주 하나님</vt:lpstr>
      <vt:lpstr>전능하신 나의 주 하나님</vt:lpstr>
      <vt:lpstr>전능하신 나의 주 하나님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21</cp:revision>
  <dcterms:created xsi:type="dcterms:W3CDTF">2024-01-28T03:45:03Z</dcterms:created>
  <dcterms:modified xsi:type="dcterms:W3CDTF">2024-06-02T01:40:21Z</dcterms:modified>
</cp:coreProperties>
</file>