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537" r:id="rId4"/>
    <p:sldId id="4058" r:id="rId5"/>
    <p:sldId id="4059" r:id="rId6"/>
    <p:sldId id="4060" r:id="rId7"/>
    <p:sldId id="40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92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79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75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23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28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28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06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43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34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96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21999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805928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2454065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02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좋으신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좋으신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인자와 자비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9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좋으신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나라 족속과 백성 방언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모든 세대 영원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16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좋으신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경배해 할렐루야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경배해 주 하나님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9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좋으신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경배해 할렐루야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경배해 주 하나님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You are good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3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좋으신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You are good You are good</a:t>
            </a:r>
          </a:p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All the time You are good </a:t>
            </a: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5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좋으신 하나님</vt:lpstr>
      <vt:lpstr>좋으신 하나님</vt:lpstr>
      <vt:lpstr>좋으신 하나님</vt:lpstr>
      <vt:lpstr>좋으신 하나님</vt:lpstr>
      <vt:lpstr>좋으신 하나님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10</cp:revision>
  <dcterms:created xsi:type="dcterms:W3CDTF">2021-10-01T07:51:06Z</dcterms:created>
  <dcterms:modified xsi:type="dcterms:W3CDTF">2021-10-01T08:17:40Z</dcterms:modified>
</cp:coreProperties>
</file>