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55" r:id="rId2"/>
    <p:sldId id="2456" r:id="rId3"/>
    <p:sldId id="2448" r:id="rId4"/>
    <p:sldId id="2449" r:id="rId5"/>
    <p:sldId id="2450" r:id="rId6"/>
    <p:sldId id="2451" r:id="rId7"/>
    <p:sldId id="2457" r:id="rId8"/>
    <p:sldId id="2458" r:id="rId9"/>
    <p:sldId id="2459" r:id="rId10"/>
    <p:sldId id="2460" r:id="rId11"/>
    <p:sldId id="2452" r:id="rId12"/>
    <p:sldId id="2453" r:id="rId13"/>
    <p:sldId id="245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55" autoAdjust="0"/>
    <p:restoredTop sz="86410" autoAdjust="0"/>
  </p:normalViewPr>
  <p:slideViewPr>
    <p:cSldViewPr snapToGrid="0" showGuides="1">
      <p:cViewPr varScale="1">
        <p:scale>
          <a:sx n="59" d="100"/>
          <a:sy n="59" d="100"/>
        </p:scale>
        <p:origin x="63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989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99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8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58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2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6710" y="1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138532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9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86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97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52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72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1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4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8935A-8DEF-4781-B495-0E11D9CC5FE4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87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나와 함께하시니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5" y="0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찬양 높이 계신 주께 우리 맘을 열어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높여 모든 영광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돌리세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6293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나와 함께하시니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5" y="0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사랑하는 자 다 주께 나와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높이세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주 은혜 영원해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329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나와 함께하시니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5" y="0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찬양 높이 계신 주께</a:t>
            </a:r>
            <a:r>
              <a:rPr lang="en-US" altLang="ko-KR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영광 우리 주 아버지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나라 주의 영광</a:t>
            </a:r>
            <a:r>
              <a:rPr lang="ko-KR" altLang="en-US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영원 영원히</a:t>
            </a: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1925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나와 함께하시니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5" y="0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찬양 높이 계신 주께 우리 맘을 열어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높여 모든 영광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돌리세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2012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나와 함께하시니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5" y="0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사랑하는 자 다 주께 나와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높이세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주 은혜 영원해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458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나와 함께하시니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5" y="0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사랑하는 자 다 주께 나와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높이세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주 은혜 영원해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874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나와 함께하시니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5" y="0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나와 함께하시니 부족함 없네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그가 나를 이끄시니 주 따르네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나와 함께하시니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5" y="0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의의 거리로 날 인도하네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영혼 노래해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1160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나와 함께하시니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5" y="0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찬양 높이 계신 주께 우리 맘을 열어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높여 모든 영광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돌리세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432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나와 함께하시니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5" y="0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사랑하는 자 다 주께 나와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높이세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주 은혜 영원해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3087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나와 함께하시니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5" y="0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어둔 길 걸어갈 때에 나 노래하네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나와 함께하시니 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두렴없네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2923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나와 함께하시니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5" y="0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선함과 인자하심이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평생 날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따르리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0917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나와 함께하시니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5" y="0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찬양 높이 계신 주께 우리 맘을 열어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높여 모든 영광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돌리세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0099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171</Words>
  <Application>Microsoft Office PowerPoint</Application>
  <PresentationFormat>와이드스크린</PresentationFormat>
  <Paragraphs>39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Yoon 러브레터 Medium_TT</vt:lpstr>
      <vt:lpstr>나눔스퀘어라운드 Bold</vt:lpstr>
      <vt:lpstr>맑은 고딕</vt:lpstr>
      <vt:lpstr>Arial</vt:lpstr>
      <vt:lpstr>Office 테마</vt:lpstr>
      <vt:lpstr>주 나와 함께하시니</vt:lpstr>
      <vt:lpstr>주 나와 함께하시니</vt:lpstr>
      <vt:lpstr>주 나와 함께하시니</vt:lpstr>
      <vt:lpstr>주 나와 함께하시니</vt:lpstr>
      <vt:lpstr>주 나와 함께하시니</vt:lpstr>
      <vt:lpstr>주 나와 함께하시니</vt:lpstr>
      <vt:lpstr>주 나와 함께하시니</vt:lpstr>
      <vt:lpstr>주 나와 함께하시니</vt:lpstr>
      <vt:lpstr>주 나와 함께하시니</vt:lpstr>
      <vt:lpstr>주 나와 함께하시니</vt:lpstr>
      <vt:lpstr>주 나와 함께하시니</vt:lpstr>
      <vt:lpstr>주 나와 함께하시니</vt:lpstr>
      <vt:lpstr>주 나와 함께하시니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대길교회</dc:creator>
  <cp:lastModifiedBy>규현 전</cp:lastModifiedBy>
  <cp:revision>18</cp:revision>
  <dcterms:created xsi:type="dcterms:W3CDTF">2024-01-28T03:45:03Z</dcterms:created>
  <dcterms:modified xsi:type="dcterms:W3CDTF">2024-03-30T18:01:08Z</dcterms:modified>
</cp:coreProperties>
</file>