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9" r:id="rId6"/>
    <p:sldId id="3242" r:id="rId7"/>
    <p:sldId id="3243" r:id="rId8"/>
    <p:sldId id="3247" r:id="rId9"/>
    <p:sldId id="3248" r:id="rId10"/>
    <p:sldId id="3244" r:id="rId11"/>
    <p:sldId id="3250" r:id="rId12"/>
    <p:sldId id="3251" r:id="rId13"/>
    <p:sldId id="325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주만 간절히 원해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계신 곳 나 바라봅니다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754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51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71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근심 속에 주 찾을 때 모든 필요 내려놓고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겸손하게 모두 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79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63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01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언제나 어디서나 크고 깊은 은혜로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항상 내 안에 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1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변함 없으신 주님 어제 오늘 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한결 같이 함께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93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875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예수 주님만이 나의 삶의 이유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46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발 앞에 나 엎드려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길과 진리 생명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오직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살리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주만 위해 살리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68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199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주 발 앞에 나 엎드려</vt:lpstr>
      <vt:lpstr>주 발 앞에 나 엎드려</vt:lpstr>
      <vt:lpstr>주 발 앞에 나 엎드려</vt:lpstr>
      <vt:lpstr>주 발 앞에 나 엎드려</vt:lpstr>
      <vt:lpstr>주 발 앞에 나 엎드려</vt:lpstr>
      <vt:lpstr>주 발 앞에 나 엎드려</vt:lpstr>
      <vt:lpstr>주 발 앞에 나 엎드려</vt:lpstr>
      <vt:lpstr>주 발 앞에 나 엎드려</vt:lpstr>
      <vt:lpstr>주 발 앞에 나 엎드려</vt:lpstr>
      <vt:lpstr>주 발 앞에 나 엎드려</vt:lpstr>
      <vt:lpstr>주 발 앞에 나 엎드려</vt:lpstr>
      <vt:lpstr>주 발 앞에 나 엎드려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9</cp:revision>
  <dcterms:created xsi:type="dcterms:W3CDTF">2021-10-01T07:51:06Z</dcterms:created>
  <dcterms:modified xsi:type="dcterms:W3CDTF">2022-02-05T16:32:50Z</dcterms:modified>
</cp:coreProperties>
</file>