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7" r:id="rId9"/>
    <p:sldId id="324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앞에 나 예배하는 이 시간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것을 주께 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4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손 날 위해 찢기셨고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발 날 위해 박히셨으니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85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이제는 내가 사는 것이 아니요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주를 위해 사는 것이라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5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손에 나의 손을 포개고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주의 발에 나의 발을 포개어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8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주와 함께 죽고 또 주와 함께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영원토록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위해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62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손에 나의 손을 포개고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주의 발에 나의 발을 포개어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7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보혈 날 정결케 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주와 함께 죽고 또 주와 함께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영원토록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위해 살리라 주 위해 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90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 보혈 날 정결케 하고</vt:lpstr>
      <vt:lpstr>주 보혈 날 정결케 하고</vt:lpstr>
      <vt:lpstr>주 보혈 날 정결케 하고</vt:lpstr>
      <vt:lpstr>주 보혈 날 정결케 하고</vt:lpstr>
      <vt:lpstr>주 보혈 날 정결케 하고</vt:lpstr>
      <vt:lpstr>주 보혈 날 정결케 하고</vt:lpstr>
      <vt:lpstr>주 보혈 날 정결케 하고</vt:lpstr>
      <vt:lpstr>주 보혈 날 정결케 하고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2022-03-06T00:35:29Z</dcterms:modified>
</cp:coreProperties>
</file>