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76" r:id="rId3"/>
    <p:sldId id="3019" r:id="rId4"/>
    <p:sldId id="3020" r:id="rId5"/>
    <p:sldId id="3021" r:id="rId6"/>
    <p:sldId id="3022" r:id="rId7"/>
    <p:sldId id="3023" r:id="rId8"/>
    <p:sldId id="3024" r:id="rId9"/>
    <p:sldId id="3025" r:id="rId10"/>
    <p:sldId id="3026" r:id="rId11"/>
    <p:sldId id="302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입술이 주를 높이며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호흡이 주를 섬기니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0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작은 자 같지만</a:t>
            </a: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안의 빛이 눈먼 땅을 비추리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1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무엇이 나를 두렵게 하리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25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잠잠히 나를 비추며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가득히 나를 채우니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70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무엇도 나를 흔들지 못하리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45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두렴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사라지게해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주 찬양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영혼 춤추리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49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어둠 사라지게 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15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영원하신 그의 사랑 안에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거하리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8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내게 들어와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가진 것 없지만</a:t>
            </a: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안에 기쁨이 넘쳐 흐르네</a:t>
            </a: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4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121</Words>
  <Application>Microsoft Office PowerPoint</Application>
  <PresentationFormat>와이드스크린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Yoon 러브레터 Medium_TT</vt:lpstr>
      <vt:lpstr>Arial</vt:lpstr>
      <vt:lpstr>나눔스퀘어라운드 Bold</vt:lpstr>
      <vt:lpstr>맑은 고딕</vt:lpstr>
      <vt:lpstr>Office 테마</vt:lpstr>
      <vt:lpstr>디자인 사용자 지정</vt:lpstr>
      <vt:lpstr>주 사랑이 내게 들어와 </vt:lpstr>
      <vt:lpstr>주 사랑이 내게 들어와 </vt:lpstr>
      <vt:lpstr>주 사랑이 내게 들어와 </vt:lpstr>
      <vt:lpstr>주 사랑이 내게 들어와 </vt:lpstr>
      <vt:lpstr>주 사랑이 내게 들어와 </vt:lpstr>
      <vt:lpstr>주 사랑이 내게 들어와 </vt:lpstr>
      <vt:lpstr>주 사랑이 내게 들어와 </vt:lpstr>
      <vt:lpstr>주 사랑이 내게 들어와 </vt:lpstr>
      <vt:lpstr>주 사랑이 내게 들어와 </vt:lpstr>
      <vt:lpstr>주 사랑이 내게 들어와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48</cp:revision>
  <dcterms:created xsi:type="dcterms:W3CDTF">2021-10-01T07:51:06Z</dcterms:created>
  <dcterms:modified xsi:type="dcterms:W3CDTF">2021-10-01T08:39:33Z</dcterms:modified>
</cp:coreProperties>
</file>