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5" r:id="rId9"/>
    <p:sldId id="324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죄인의 마음 흔드네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자비의 물가로 인도하시니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무엇도 끊지 못해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0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기억하소서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백성 자녀들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신실한 주님의 약속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8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은혜 내게 넘치네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 은혜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공의와 사랑 놀라워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약한 자 들어 쓰시네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9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구원의 노래로 인도하시니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백성 함께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41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기억하소서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백성 자녀들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신실한 주님의 약속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5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신실하심 놀라워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은혜 내게 넘치네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 은혜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0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주 신실하심 놀라워</vt:lpstr>
      <vt:lpstr>주 신실하심 놀라워</vt:lpstr>
      <vt:lpstr>주 신실하심 놀라워</vt:lpstr>
      <vt:lpstr>주 신실하심 놀라워</vt:lpstr>
      <vt:lpstr>주 신실하심 놀라워</vt:lpstr>
      <vt:lpstr>주 신실하심 놀라워</vt:lpstr>
      <vt:lpstr>주 신실하심 놀라워</vt:lpstr>
      <vt:lpstr>주 신실하심 놀라워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2022-02-19T23:56:30Z</dcterms:modified>
</cp:coreProperties>
</file>