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SorterView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656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02822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0472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부활하신 우리 주님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영원히 다스리네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911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부활하신 우리 주님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다와서 찬양해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53335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예수 기뻐 찬양해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부활하신 주 찬양해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47160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>화면 슬라이드 쇼(4:3)</ep:PresentationFormat>
  <ep:Paragraphs>17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주 예수 기뻐 찬양해</vt:lpstr>
      <vt:lpstr>주 예수 기뻐 찬양해</vt:lpstr>
      <vt:lpstr>주 예수 기뻐 찬양해</vt:lpstr>
      <vt:lpstr>주 예수 기뻐 찬양해</vt:lpstr>
      <vt:lpstr>주 예수 기뻐 찬양해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2022-02-17T12:59:26.233</dcterms:created>
  <dc:creator>dodon</dc:creator>
  <cp:lastModifiedBy>dodon</cp:lastModifiedBy>
  <dcterms:modified xsi:type="dcterms:W3CDTF">2022-02-17T12:59:47.076</dcterms:modified>
  <cp:revision>1</cp:revision>
  <dc:title>주 예수 기뻐 찬양해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