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446" r:id="rId3"/>
    <p:sldId id="3605" r:id="rId4"/>
    <p:sldId id="3606" r:id="rId5"/>
    <p:sldId id="3607" r:id="rId6"/>
    <p:sldId id="3608" r:id="rId7"/>
    <p:sldId id="360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은혜임을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21253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나의 모습 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상한 나의 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보시네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은혜임을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21253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나의 눈물 아네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홀로 울던 맘 아시네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3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은혜임을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21253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 내게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사랑이 날 채우네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81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은혜임을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21253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 내게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은혜로 날 세우네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38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은혜임을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21253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소망 다 사라져가도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사랑은 끝이 없으니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67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은혜임을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21253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살아가는 이 모든 순간이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은혜임을 나는 믿네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18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주 은혜임을</vt:lpstr>
      <vt:lpstr>주 은혜임을</vt:lpstr>
      <vt:lpstr>주 은혜임을</vt:lpstr>
      <vt:lpstr>주 은혜임을</vt:lpstr>
      <vt:lpstr>주 은혜임을</vt:lpstr>
      <vt:lpstr>주 은혜임을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25</cp:revision>
  <dcterms:created xsi:type="dcterms:W3CDTF">2021-10-01T07:51:06Z</dcterms:created>
  <dcterms:modified xsi:type="dcterms:W3CDTF">2021-10-01T08:28:56Z</dcterms:modified>
</cp:coreProperties>
</file>