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sldIdLst>
    <p:sldId id="258" r:id="rId2"/>
    <p:sldId id="260" r:id="rId3"/>
    <p:sldId id="261" r:id="rId4"/>
    <p:sldId id="262" r:id="rId5"/>
    <p:sldId id="265" r:id="rId6"/>
    <p:sldId id="263" r:id="rId7"/>
    <p:sldId id="266" r:id="rId8"/>
    <p:sldId id="264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presProps" Target="presProps.xml"  /><Relationship Id="rId11" Type="http://schemas.openxmlformats.org/officeDocument/2006/relationships/viewProps" Target="viewProps.xml"  /><Relationship Id="rId12" Type="http://schemas.openxmlformats.org/officeDocument/2006/relationships/theme" Target="theme/theme1.xml"  /><Relationship Id="rId13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395599"/>
      </p:ext>
    </p:extLst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292359"/>
      </p:ext>
    </p:extLst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855467"/>
      </p:ext>
    </p:extLst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45367"/>
      </p:ext>
    </p:extLst>
  </p:cSld>
  <p:clrMapOvr>
    <a:masterClrMapping/>
  </p:clrMapOvr>
</p:sldLayout>
</file>

<file path=ppt/slideLayouts/slideLayout1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test" userDrawn="1">
  <p:cSld name="test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 idx="0"/>
          </p:nvPr>
        </p:nvSpPr>
        <p:spPr>
          <a:xfrm>
            <a:off x="-3355" y="1"/>
            <a:ext cx="12192000" cy="400111"/>
          </a:xfrm>
        </p:spPr>
        <p:txBody>
          <a:bodyPr anchor="t"/>
          <a:lstStyle>
            <a:lvl1pPr algn="l">
              <a:defRPr sz="2000">
                <a:solidFill>
                  <a:schemeClr val="bg1"/>
                </a:solidFill>
                <a:latin typeface="Yoon 러브레터 Medium_TT"/>
                <a:ea typeface="Yoon 러브레터 Medium_TT"/>
              </a:defRPr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4" name="layout1_shape2"/>
          <p:cNvSpPr>
            <a:spLocks noGrp="1"/>
          </p:cNvSpPr>
          <p:nvPr>
            <p:ph type="subTitle" idx="1"/>
          </p:nvPr>
        </p:nvSpPr>
        <p:spPr>
          <a:xfrm>
            <a:off x="-3355" y="2121522"/>
            <a:ext cx="12195355" cy="4736479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indent="0" algn="ctr">
              <a:buNone/>
              <a:defRPr sz="5151">
                <a:solidFill>
                  <a:schemeClr val="bg1"/>
                </a:solidFill>
                <a:latin typeface="Yoon 러브레터 Medium_TT"/>
                <a:ea typeface="Yoon 러브레터 Medium_TT"/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ctr">
              <a:buNone/>
            </a:pP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마스터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부제목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스타일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편집</a:t>
            </a:r>
            <a:endParaRPr dirty="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6312618"/>
      </p:ext>
    </p:extLst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219469"/>
      </p:ext>
    </p:extLst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926375"/>
      </p:ext>
    </p:extLst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736573"/>
      </p:ext>
    </p:extLst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020170"/>
      </p:ext>
    </p:extLst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971709"/>
      </p:ext>
    </p:extLst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367353"/>
      </p:ext>
    </p:extLst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41917"/>
      </p:ext>
    </p:extLst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806685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slideLayout" Target="../slideLayouts/slideLayout13.xml"  /><Relationship Id="rId14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한컴오피스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8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xmlns:mc="http://schemas.openxmlformats.org/markup-compatibility/2006" xmlns:hp="http://schemas.haansoft.com/office/presentation/8.0" mc:Ignorable="hp" hp:hslDur="500"/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>
                <a:latin typeface="나눔스퀘어라운드 Bold"/>
                <a:ea typeface="나눔스퀘어라운드 Bold"/>
              </a:rPr>
              <a:t>주 이름 큰 능력 있도다</a:t>
            </a:r>
            <a:endParaRPr lang="ko-KR" altLang="en-US">
              <a:latin typeface="나눔스퀘어라운드 Bold"/>
              <a:ea typeface="나눔스퀘어라운드 Bold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pPr lvl="0">
              <a:defRPr/>
            </a:pPr>
            <a:r>
              <a:rPr lang="ko-KR" altLang="en-US">
                <a:latin typeface="나눔스퀘어라운드 Bold"/>
                <a:ea typeface="나눔스퀘어라운드 Bold"/>
              </a:rPr>
              <a:t>주 이름 큰 능력 있도다</a:t>
            </a:r>
            <a:endParaRPr lang="ko-KR" altLang="en-US">
              <a:latin typeface="나눔스퀘어라운드 Bold"/>
              <a:ea typeface="나눔스퀘어라운드 Bold"/>
            </a:endParaRPr>
          </a:p>
          <a:p>
            <a:pPr lvl="0">
              <a:defRPr/>
            </a:pPr>
            <a:endParaRPr lang="en-US" altLang="ko-KR">
              <a:latin typeface="나눔스퀘어라운드 Bold"/>
              <a:ea typeface="나눔스퀘어라운드 Bold"/>
            </a:endParaRPr>
          </a:p>
          <a:p>
            <a:pPr lvl="0">
              <a:defRPr/>
            </a:pPr>
            <a:endParaRPr lang="en-US" altLang="ko-KR">
              <a:latin typeface="나눔스퀘어라운드 Bold"/>
              <a:ea typeface="나눔스퀘어라운드 Bold"/>
            </a:endParaRPr>
          </a:p>
        </p:txBody>
      </p:sp>
    </p:spTree>
    <p:extLst>
      <p:ext uri="{BB962C8B-B14F-4D97-AF65-F5344CB8AC3E}">
        <p14:creationId xmlns:p14="http://schemas.microsoft.com/office/powerpoint/2010/main" val="16313949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>
                <a:latin typeface="나눔스퀘어라운드 Bold"/>
                <a:ea typeface="나눔스퀘어라운드 Bold"/>
              </a:rPr>
              <a:t>주 이름 큰 능력 있도다</a:t>
            </a:r>
            <a:endParaRPr lang="ko-KR" altLang="en-US">
              <a:latin typeface="나눔스퀘어라운드 Bold"/>
              <a:ea typeface="나눔스퀘어라운드 Bold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pPr lvl="0">
              <a:defRPr/>
            </a:pPr>
            <a:r>
              <a:rPr lang="ko-KR" altLang="en-US">
                <a:latin typeface="나눔스퀘어라운드 Bold"/>
                <a:ea typeface="나눔스퀘어라운드 Bold"/>
              </a:rPr>
              <a:t>난 믿네 그 이름</a:t>
            </a:r>
            <a:endParaRPr lang="ko-KR" altLang="en-US">
              <a:latin typeface="나눔스퀘어라운드 Bold"/>
              <a:ea typeface="나눔스퀘어라운드 Bold"/>
            </a:endParaRPr>
          </a:p>
          <a:p>
            <a:pPr lvl="0">
              <a:defRPr/>
            </a:pPr>
            <a:r>
              <a:rPr lang="ko-KR" altLang="en-US">
                <a:latin typeface="나눔스퀘어라운드 Bold"/>
                <a:ea typeface="나눔스퀘어라운드 Bold"/>
              </a:rPr>
              <a:t>예수의 그이름 부를때</a:t>
            </a:r>
            <a:endParaRPr lang="ko-KR" altLang="en-US">
              <a:latin typeface="나눔스퀘어라운드 Bold"/>
              <a:ea typeface="나눔스퀘어라운드 Bold"/>
            </a:endParaRPr>
          </a:p>
          <a:p>
            <a:pPr lvl="0">
              <a:defRPr/>
            </a:pPr>
            <a:endParaRPr lang="en-US" altLang="ko-KR">
              <a:latin typeface="나눔스퀘어라운드 Bold"/>
              <a:ea typeface="나눔스퀘어라운드 Bold"/>
            </a:endParaRPr>
          </a:p>
          <a:p>
            <a:pPr lvl="0">
              <a:defRPr/>
            </a:pPr>
            <a:endParaRPr lang="en-US" altLang="ko-KR">
              <a:latin typeface="나눔스퀘어라운드 Bold"/>
              <a:ea typeface="나눔스퀘어라운드 Bold"/>
            </a:endParaRPr>
          </a:p>
        </p:txBody>
      </p:sp>
    </p:spTree>
    <p:extLst>
      <p:ext uri="{BB962C8B-B14F-4D97-AF65-F5344CB8AC3E}">
        <p14:creationId xmlns:p14="http://schemas.microsoft.com/office/powerpoint/2010/main" val="38874134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>
                <a:latin typeface="나눔스퀘어라운드 Bold"/>
                <a:ea typeface="나눔스퀘어라운드 Bold"/>
              </a:rPr>
              <a:t>주 이름 큰 능력 있도다</a:t>
            </a:r>
            <a:endParaRPr lang="ko-KR" altLang="en-US">
              <a:latin typeface="나눔스퀘어라운드 Bold"/>
              <a:ea typeface="나눔스퀘어라운드 Bold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pPr lvl="0">
              <a:defRPr/>
            </a:pPr>
            <a:r>
              <a:rPr lang="ko-KR" altLang="en-US">
                <a:latin typeface="나눔스퀘어라운드 Bold"/>
                <a:ea typeface="나눔스퀘어라운드 Bold"/>
              </a:rPr>
              <a:t>새 생명 얻었네</a:t>
            </a:r>
            <a:endParaRPr lang="ko-KR" altLang="en-US">
              <a:latin typeface="나눔스퀘어라운드 Bold"/>
              <a:ea typeface="나눔스퀘어라운드 Bold"/>
            </a:endParaRPr>
          </a:p>
          <a:p>
            <a:pPr lvl="0">
              <a:defRPr/>
            </a:pPr>
            <a:r>
              <a:rPr lang="ko-KR" altLang="en-US">
                <a:latin typeface="나눔스퀘어라운드 Bold"/>
                <a:ea typeface="나눔스퀘어라운드 Bold"/>
              </a:rPr>
              <a:t>마귀는 떠나가고 갇힌자 자유케해</a:t>
            </a:r>
            <a:endParaRPr lang="ko-KR" altLang="en-US">
              <a:latin typeface="나눔스퀘어라운드 Bold"/>
              <a:ea typeface="나눔스퀘어라운드 Bold"/>
            </a:endParaRPr>
          </a:p>
          <a:p>
            <a:pPr lvl="0">
              <a:defRPr/>
            </a:pPr>
            <a:endParaRPr lang="en-US" altLang="ko-KR">
              <a:latin typeface="나눔스퀘어라운드 Bold"/>
              <a:ea typeface="나눔스퀘어라운드 Bold"/>
            </a:endParaRPr>
          </a:p>
          <a:p>
            <a:pPr lvl="0">
              <a:defRPr/>
            </a:pPr>
            <a:endParaRPr lang="en-US" altLang="ko-KR">
              <a:latin typeface="나눔스퀘어라운드 Bold"/>
              <a:ea typeface="나눔스퀘어라운드 Bold"/>
            </a:endParaRPr>
          </a:p>
        </p:txBody>
      </p:sp>
    </p:spTree>
    <p:extLst>
      <p:ext uri="{BB962C8B-B14F-4D97-AF65-F5344CB8AC3E}">
        <p14:creationId xmlns:p14="http://schemas.microsoft.com/office/powerpoint/2010/main" val="29040925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>
                <a:latin typeface="나눔스퀘어라운드 Bold"/>
                <a:ea typeface="나눔스퀘어라운드 Bold"/>
              </a:rPr>
              <a:t>주 이름 큰 능력 있도다</a:t>
            </a:r>
            <a:endParaRPr lang="ko-KR" altLang="en-US">
              <a:latin typeface="나눔스퀘어라운드 Bold"/>
              <a:ea typeface="나눔스퀘어라운드 Bold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pPr lvl="0">
              <a:defRPr/>
            </a:pPr>
            <a:r>
              <a:rPr lang="ko-KR" altLang="en-US">
                <a:latin typeface="나눔스퀘어라운드 Bold"/>
                <a:ea typeface="나눔스퀘어라운드 Bold"/>
              </a:rPr>
              <a:t>모든이름보다 </a:t>
            </a:r>
            <a:endParaRPr lang="ko-KR" altLang="en-US">
              <a:latin typeface="나눔스퀘어라운드 Bold"/>
              <a:ea typeface="나눔스퀘어라운드 Bold"/>
            </a:endParaRPr>
          </a:p>
          <a:p>
            <a:pPr lvl="0">
              <a:defRPr/>
            </a:pPr>
            <a:r>
              <a:rPr lang="ko-KR" altLang="en-US">
                <a:latin typeface="나눔스퀘어라운드 Bold"/>
                <a:ea typeface="나눔스퀘어라운드 Bold"/>
              </a:rPr>
              <a:t>더 높은이름 주 예수</a:t>
            </a:r>
            <a:endParaRPr lang="ko-KR" altLang="en-US">
              <a:latin typeface="나눔스퀘어라운드 Bold"/>
              <a:ea typeface="나눔스퀘어라운드 Bold"/>
            </a:endParaRPr>
          </a:p>
          <a:p>
            <a:pPr lvl="0">
              <a:defRPr/>
            </a:pPr>
            <a:endParaRPr lang="en-US" altLang="ko-KR">
              <a:latin typeface="나눔스퀘어라운드 Bold"/>
              <a:ea typeface="나눔스퀘어라운드 Bold"/>
            </a:endParaRPr>
          </a:p>
          <a:p>
            <a:pPr lvl="0">
              <a:defRPr/>
            </a:pPr>
            <a:endParaRPr lang="en-US" altLang="ko-KR">
              <a:latin typeface="나눔스퀘어라운드 Bold"/>
              <a:ea typeface="나눔스퀘어라운드 Bold"/>
            </a:endParaRPr>
          </a:p>
        </p:txBody>
      </p:sp>
    </p:spTree>
    <p:extLst>
      <p:ext uri="{BB962C8B-B14F-4D97-AF65-F5344CB8AC3E}">
        <p14:creationId xmlns:p14="http://schemas.microsoft.com/office/powerpoint/2010/main" val="8392158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>
                <a:latin typeface="나눔스퀘어라운드 Bold"/>
                <a:ea typeface="나눔스퀘어라운드 Bold"/>
              </a:rPr>
              <a:t>주 이름 큰 능력 있도다</a:t>
            </a:r>
            <a:endParaRPr lang="ko-KR" altLang="en-US">
              <a:latin typeface="나눔스퀘어라운드 Bold"/>
              <a:ea typeface="나눔스퀘어라운드 Bold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pPr lvl="0">
              <a:defRPr/>
            </a:pPr>
            <a:r>
              <a:rPr lang="ko-KR" altLang="en-US">
                <a:latin typeface="나눔스퀘어라운드 Bold"/>
                <a:ea typeface="나눔스퀘어라운드 Bold"/>
              </a:rPr>
              <a:t>주 이름 큰 능력 있도다</a:t>
            </a:r>
            <a:endParaRPr lang="ko-KR" altLang="en-US">
              <a:latin typeface="나눔스퀘어라운드 Bold"/>
              <a:ea typeface="나눔스퀘어라운드 Bold"/>
            </a:endParaRPr>
          </a:p>
          <a:p>
            <a:pPr lvl="0">
              <a:defRPr/>
            </a:pPr>
            <a:endParaRPr lang="en-US" altLang="ko-KR">
              <a:latin typeface="나눔스퀘어라운드 Bold"/>
              <a:ea typeface="나눔스퀘어라운드 Bold"/>
            </a:endParaRPr>
          </a:p>
          <a:p>
            <a:pPr lvl="0">
              <a:defRPr/>
            </a:pPr>
            <a:endParaRPr lang="en-US" altLang="ko-KR">
              <a:latin typeface="나눔스퀘어라운드 Bold"/>
              <a:ea typeface="나눔스퀘어라운드 Bold"/>
            </a:endParaRPr>
          </a:p>
        </p:txBody>
      </p:sp>
    </p:spTree>
    <p:extLst>
      <p:ext uri="{BB962C8B-B14F-4D97-AF65-F5344CB8AC3E}">
        <p14:creationId xmlns:p14="http://schemas.microsoft.com/office/powerpoint/2010/main" val="10705331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>
                <a:latin typeface="나눔스퀘어라운드 Bold"/>
                <a:ea typeface="나눔스퀘어라운드 Bold"/>
              </a:rPr>
              <a:t>주 이름 큰 능력 있도다</a:t>
            </a:r>
            <a:endParaRPr lang="ko-KR" altLang="en-US">
              <a:latin typeface="나눔스퀘어라운드 Bold"/>
              <a:ea typeface="나눔스퀘어라운드 Bold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pPr lvl="0">
              <a:defRPr/>
            </a:pPr>
            <a:r>
              <a:rPr lang="ko-KR" altLang="en-US">
                <a:latin typeface="나눔스퀘어라운드 Bold"/>
                <a:ea typeface="나눔스퀘어라운드 Bold"/>
              </a:rPr>
              <a:t>예리한 검처럼</a:t>
            </a:r>
            <a:endParaRPr lang="ko-KR" altLang="en-US">
              <a:latin typeface="나눔스퀘어라운드 Bold"/>
              <a:ea typeface="나눔스퀘어라운드 Bold"/>
            </a:endParaRPr>
          </a:p>
          <a:p>
            <a:pPr lvl="0">
              <a:defRPr/>
            </a:pPr>
            <a:r>
              <a:rPr lang="ko-KR" altLang="en-US">
                <a:latin typeface="나눔스퀘어라운드 Bold"/>
                <a:ea typeface="나눔스퀘어라운드 Bold"/>
              </a:rPr>
              <a:t>예수의 그이름 외치며</a:t>
            </a:r>
            <a:endParaRPr lang="ko-KR" altLang="en-US">
              <a:latin typeface="나눔스퀘어라운드 Bold"/>
              <a:ea typeface="나눔스퀘어라운드 Bold"/>
            </a:endParaRPr>
          </a:p>
          <a:p>
            <a:pPr lvl="0">
              <a:defRPr/>
            </a:pPr>
            <a:endParaRPr lang="en-US" altLang="ko-KR">
              <a:latin typeface="나눔스퀘어라운드 Bold"/>
              <a:ea typeface="나눔스퀘어라운드 Bold"/>
            </a:endParaRPr>
          </a:p>
          <a:p>
            <a:pPr lvl="0">
              <a:defRPr/>
            </a:pPr>
            <a:endParaRPr lang="en-US" altLang="ko-KR">
              <a:latin typeface="나눔스퀘어라운드 Bold"/>
              <a:ea typeface="나눔스퀘어라운드 Bold"/>
            </a:endParaRPr>
          </a:p>
        </p:txBody>
      </p:sp>
    </p:spTree>
    <p:extLst>
      <p:ext uri="{BB962C8B-B14F-4D97-AF65-F5344CB8AC3E}">
        <p14:creationId xmlns:p14="http://schemas.microsoft.com/office/powerpoint/2010/main" val="9057189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>
                <a:latin typeface="나눔스퀘어라운드 Bold"/>
                <a:ea typeface="나눔스퀘어라운드 Bold"/>
              </a:rPr>
              <a:t>주 이름 큰 능력 있도다</a:t>
            </a:r>
            <a:endParaRPr lang="ko-KR" altLang="en-US">
              <a:latin typeface="나눔스퀘어라운드 Bold"/>
              <a:ea typeface="나눔스퀘어라운드 Bold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pPr lvl="0">
              <a:defRPr/>
            </a:pPr>
            <a:r>
              <a:rPr lang="ko-KR" altLang="en-US">
                <a:latin typeface="나눔스퀘어라운드 Bold"/>
                <a:ea typeface="나눔스퀘어라운드 Bold"/>
              </a:rPr>
              <a:t>일어나 나가세 원수는</a:t>
            </a:r>
            <a:endParaRPr lang="ko-KR" altLang="en-US">
              <a:latin typeface="나눔스퀘어라운드 Bold"/>
              <a:ea typeface="나눔스퀘어라운드 Bold"/>
            </a:endParaRPr>
          </a:p>
          <a:p>
            <a:pPr lvl="0">
              <a:defRPr/>
            </a:pPr>
            <a:r>
              <a:rPr lang="ko-KR" altLang="en-US">
                <a:latin typeface="나눔스퀘어라운드 Bold"/>
                <a:ea typeface="나눔스퀘어라운드 Bold"/>
              </a:rPr>
              <a:t>주발앞에 무너져 떠나가네</a:t>
            </a:r>
            <a:endParaRPr lang="ko-KR" altLang="en-US">
              <a:latin typeface="나눔스퀘어라운드 Bold"/>
              <a:ea typeface="나눔스퀘어라운드 Bold"/>
            </a:endParaRPr>
          </a:p>
          <a:p>
            <a:pPr lvl="0">
              <a:defRPr/>
            </a:pPr>
            <a:endParaRPr lang="en-US" altLang="ko-KR">
              <a:latin typeface="나눔스퀘어라운드 Bold"/>
              <a:ea typeface="나눔스퀘어라운드 Bold"/>
            </a:endParaRPr>
          </a:p>
          <a:p>
            <a:pPr lvl="0">
              <a:defRPr/>
            </a:pPr>
            <a:endParaRPr lang="en-US" altLang="ko-KR">
              <a:latin typeface="나눔스퀘어라운드 Bold"/>
              <a:ea typeface="나눔스퀘어라운드 Bold"/>
            </a:endParaRPr>
          </a:p>
        </p:txBody>
      </p:sp>
    </p:spTree>
    <p:extLst>
      <p:ext uri="{BB962C8B-B14F-4D97-AF65-F5344CB8AC3E}">
        <p14:creationId xmlns:p14="http://schemas.microsoft.com/office/powerpoint/2010/main" val="2687021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>
                <a:latin typeface="나눔스퀘어라운드 Bold"/>
                <a:ea typeface="나눔스퀘어라운드 Bold"/>
              </a:rPr>
              <a:t>주 이름 큰 능력 있도다</a:t>
            </a:r>
            <a:endParaRPr lang="ko-KR" altLang="en-US">
              <a:latin typeface="나눔스퀘어라운드 Bold"/>
              <a:ea typeface="나눔스퀘어라운드 Bold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pPr lvl="0">
              <a:defRPr/>
            </a:pPr>
            <a:r>
              <a:rPr lang="ko-KR" altLang="en-US">
                <a:latin typeface="나눔스퀘어라운드 Bold"/>
                <a:ea typeface="나눔스퀘어라운드 Bold"/>
              </a:rPr>
              <a:t>모든이름보다 </a:t>
            </a:r>
            <a:endParaRPr lang="ko-KR" altLang="en-US">
              <a:latin typeface="나눔스퀘어라운드 Bold"/>
              <a:ea typeface="나눔스퀘어라운드 Bold"/>
            </a:endParaRPr>
          </a:p>
          <a:p>
            <a:pPr lvl="0">
              <a:defRPr/>
            </a:pPr>
            <a:r>
              <a:rPr lang="ko-KR" altLang="en-US">
                <a:latin typeface="나눔스퀘어라운드 Bold"/>
                <a:ea typeface="나눔스퀘어라운드 Bold"/>
              </a:rPr>
              <a:t>더 높은이름 주 예수</a:t>
            </a:r>
            <a:endParaRPr lang="ko-KR" altLang="en-US">
              <a:latin typeface="나눔스퀘어라운드 Bold"/>
              <a:ea typeface="나눔스퀘어라운드 Bold"/>
            </a:endParaRPr>
          </a:p>
          <a:p>
            <a:pPr lvl="0">
              <a:defRPr/>
            </a:pPr>
            <a:endParaRPr lang="en-US" altLang="ko-KR">
              <a:latin typeface="나눔스퀘어라운드 Bold"/>
              <a:ea typeface="나눔스퀘어라운드 Bold"/>
            </a:endParaRPr>
          </a:p>
          <a:p>
            <a:pPr lvl="0">
              <a:defRPr/>
            </a:pPr>
            <a:endParaRPr lang="en-US" altLang="ko-KR">
              <a:latin typeface="나눔스퀘어라운드 Bold"/>
              <a:ea typeface="나눔스퀘어라운드 Bold"/>
            </a:endParaRPr>
          </a:p>
        </p:txBody>
      </p:sp>
    </p:spTree>
    <p:extLst>
      <p:ext uri="{BB962C8B-B14F-4D97-AF65-F5344CB8AC3E}">
        <p14:creationId xmlns:p14="http://schemas.microsoft.com/office/powerpoint/2010/main" val="23781536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81</ep:Words>
  <ep:PresentationFormat>화면 슬라이드 쇼(4:3)</ep:PresentationFormat>
  <ep:Paragraphs>38</ep:Paragraphs>
  <ep:Slides>8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ep:HeadingPairs>
  <ep:TitlesOfParts>
    <vt:vector size="9" baseType="lpstr">
      <vt:lpstr>한컴오피스</vt:lpstr>
      <vt:lpstr>주 이름 큰 능력 있도다</vt:lpstr>
      <vt:lpstr>주 이름 큰 능력 있도다</vt:lpstr>
      <vt:lpstr>주 이름 큰 능력 있도다</vt:lpstr>
      <vt:lpstr>주 이름 큰 능력 있도다</vt:lpstr>
      <vt:lpstr>주 이름 큰 능력 있도다</vt:lpstr>
      <vt:lpstr>주 이름 큰 능력 있도다</vt:lpstr>
      <vt:lpstr>주 이름 큰 능력 있도다</vt:lpstr>
      <vt:lpstr>주 이름 큰 능력 있도다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2022-02-17T13:50:14.799</dcterms:created>
  <dc:creator>dodon</dc:creator>
  <cp:lastModifiedBy>dodon</cp:lastModifiedBy>
  <dcterms:modified xsi:type="dcterms:W3CDTF">2022-02-17T13:53:29.647</dcterms:modified>
  <cp:revision>1</cp:revision>
  <dc:title>주 이름 큰 능력 있도다</dc:title>
  <cp:version>12.0.0.535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