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2780" r:id="rId4"/>
    <p:sldId id="3264" r:id="rId5"/>
    <p:sldId id="3265" r:id="rId6"/>
    <p:sldId id="3266" r:id="rId7"/>
    <p:sldId id="3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4350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4156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3889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874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9916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2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4980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7826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8121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81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7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419508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26830477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4322003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3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임재 안에서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모든 것 나의 생명까지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 주님 앞에 드립니다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03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임재 안에서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임재 안에서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이제 내 영혼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자유해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56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임재 안에서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주의 거룩한 이름을 높이며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예배 하리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02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임재 안에서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어린양 찬양하리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평생 그 하나로 충분해요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87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임재 안에서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어린양 찬양하리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주의 임재 안에서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196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51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주 임재 안에서</vt:lpstr>
      <vt:lpstr>주 임재 안에서</vt:lpstr>
      <vt:lpstr>주 임재 안에서</vt:lpstr>
      <vt:lpstr>주 임재 안에서</vt:lpstr>
      <vt:lpstr>주 임재 안에서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43</cp:revision>
  <dcterms:created xsi:type="dcterms:W3CDTF">2021-10-01T07:51:06Z</dcterms:created>
  <dcterms:modified xsi:type="dcterms:W3CDTF">2021-10-01T08:37:02Z</dcterms:modified>
</cp:coreProperties>
</file>