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4739" r:id="rId4"/>
    <p:sldId id="4767" r:id="rId5"/>
    <p:sldId id="4768" r:id="rId6"/>
    <p:sldId id="47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06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1/16/2022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3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1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1/16/2022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24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19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73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8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88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4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57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5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84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1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0936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1145660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802886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0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1/16/2022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보이신 생명의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보이신 생명의 길 나 주님과 함께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상한 마음 드리며 주님 앞에 나아가리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7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보이신 생명의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의로움이 되신 주 그 이름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길이 되신 이름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34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보이신 생명의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길 오직 그가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아시나니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단련하신 후에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보이신 생명의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정금 같이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나아오리라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6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주가 보이신 생명의 길</vt:lpstr>
      <vt:lpstr>주가 보이신 생명의 길</vt:lpstr>
      <vt:lpstr>주가 보이신 생명의 길</vt:lpstr>
      <vt:lpstr>주가 보이신 생명의 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10</cp:revision>
  <dcterms:created xsi:type="dcterms:W3CDTF">2021-10-01T07:51:06Z</dcterms:created>
  <dcterms:modified xsi:type="dcterms:W3CDTF">2022-01-16T00:19:15Z</dcterms:modified>
</cp:coreProperties>
</file>