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4284" r:id="rId5"/>
    <p:sldId id="4292" r:id="rId6"/>
    <p:sldId id="4293" r:id="rId7"/>
    <p:sldId id="4285" r:id="rId8"/>
    <p:sldId id="4291" r:id="rId9"/>
    <p:sldId id="4286" r:id="rId10"/>
    <p:sldId id="4287" r:id="rId11"/>
    <p:sldId id="4294" r:id="rId12"/>
    <p:sldId id="429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06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3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1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92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33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93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84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84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6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26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42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54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281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63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6304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25798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22773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10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날이 저물어 갈 때 빈 들에서 걸을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때가 하나님의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신뢰하며 걷는 자에게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18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힘으로 안될 때 빈 손으로 걸을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고백해 여호와 이레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05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날이 저물어 갈 때 빈 들에서 걸을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때가 하나님의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45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힘으로 안될 때 빈 손으로 걸을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고백해 여호와 이레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0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아끼지 않는 자에게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0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신뢰하며 걷는 자에게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9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모인 이곳에 주님 함께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누리네 아버지 은혜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32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적은 떡과 물고기 내 모든 걸 드릴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고백해 여호와 이레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42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아끼지 않는 자에게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36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119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주가 일하시네</vt:lpstr>
      <vt:lpstr>주가 일하시네</vt:lpstr>
      <vt:lpstr>주가 일하시네</vt:lpstr>
      <vt:lpstr>주가 일하시네</vt:lpstr>
      <vt:lpstr>주가 일하시네</vt:lpstr>
      <vt:lpstr>주가 일하시네</vt:lpstr>
      <vt:lpstr>주가 일하시네</vt:lpstr>
      <vt:lpstr>주가 일하시네</vt:lpstr>
      <vt:lpstr>주가 일하시네</vt:lpstr>
      <vt:lpstr>주가 일하시네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8</cp:revision>
  <dcterms:created xsi:type="dcterms:W3CDTF">2021-10-01T07:51:06Z</dcterms:created>
  <dcterms:modified xsi:type="dcterms:W3CDTF">2021-10-01T08:06:28Z</dcterms:modified>
</cp:coreProperties>
</file>