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37" r:id="rId3"/>
    <p:sldId id="3538" r:id="rId4"/>
    <p:sldId id="3539" r:id="rId5"/>
    <p:sldId id="3545" r:id="rId6"/>
    <p:sldId id="3540" r:id="rId7"/>
    <p:sldId id="354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12/25/2021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12/25/2021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12/25/2021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12/25/2021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12/25/2021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12/25/2021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12/25/2021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12/25/2021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12/25/2021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12/25/2021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12/25/2021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12/25/2021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주께 가까이 날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이끄소서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주께 가까이 날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이끄소서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간절히 주님만을 원합니다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54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주께 가까이 날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이끄소서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채워주소서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주의 사랑을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진정한 찬양 드릴 수 있도록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456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주께 가까이 날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이끄소서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주께 가까이 날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이끄소서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간절히 주님만을 원합니다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868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주께 가까이 날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이끄소서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채워주소서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주의 사랑을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진정한 찬양 드릴 수 있도록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69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주께 가까이 날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이끄소서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목마른 나의 영혼 주를 부르니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맘 만져 주소서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63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주께 가까이 날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이끄소서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주님만을 원합니다 더 원합니다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만져주소서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03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70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Yoon 러브레터 Medium_TT</vt:lpstr>
      <vt:lpstr>나눔스퀘어라운드 Bold</vt:lpstr>
      <vt:lpstr>맑은 고딕</vt:lpstr>
      <vt:lpstr>Arial</vt:lpstr>
      <vt:lpstr>Office 테마</vt:lpstr>
      <vt:lpstr>디자인 사용자 지정</vt:lpstr>
      <vt:lpstr>주께 가까이 날 이끄소서</vt:lpstr>
      <vt:lpstr>주께 가까이 날 이끄소서</vt:lpstr>
      <vt:lpstr>주께 가까이 날 이끄소서</vt:lpstr>
      <vt:lpstr>주께 가까이 날 이끄소서</vt:lpstr>
      <vt:lpstr>주께 가까이 날 이끄소서</vt:lpstr>
      <vt:lpstr>주께 가까이 날 이끄소서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5</cp:revision>
  <dcterms:created xsi:type="dcterms:W3CDTF">2021-10-01T07:51:06Z</dcterms:created>
  <dcterms:modified xsi:type="dcterms:W3CDTF">2021-12-25T08:39:46Z</dcterms:modified>
</cp:coreProperties>
</file>