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3239" r:id="rId4"/>
    <p:sldId id="3643" r:id="rId5"/>
    <p:sldId id="3644" r:id="rId6"/>
    <p:sldId id="3645" r:id="rId7"/>
    <p:sldId id="3646" r:id="rId8"/>
    <p:sldId id="3647" r:id="rId9"/>
    <p:sldId id="3648" r:id="rId10"/>
    <p:sldId id="364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12/19/2021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12/19/2021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12/19/2021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12/19/2021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12/19/2021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12/19/2021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12/19/2021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12/19/2021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12/19/2021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12/19/2021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12/19/2021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3147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9639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8325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8273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6166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23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426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7514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4298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2076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7769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910898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9333738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7821394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77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12/19/2021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3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다시 오실 때까지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다시 오실 때까지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이 길을 가리라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11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다시 오실 때까지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좁은 문 좁은 길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십자가 지고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500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다시 오실 때까지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가는 이 길 끝에서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주님을 보리라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3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다시 오실 때까지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영광의 내 주님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맞아주시리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544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다시 오실 때까지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다시 오실 때까지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일어나 달려가리라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80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다시 오실 때까지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영광 온 땅 덮을 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일어나 노래하리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9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다시 오실 때까지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사모하는 주님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온 세상 구주시라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454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다시 오실 때까지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사모하는 주님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영광의 왕이시라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82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87</Words>
  <Application>Microsoft Office PowerPoint</Application>
  <PresentationFormat>와이드스크린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주님 다시 오실 때까지</vt:lpstr>
      <vt:lpstr>주님 다시 오실 때까지</vt:lpstr>
      <vt:lpstr>주님 다시 오실 때까지</vt:lpstr>
      <vt:lpstr>주님 다시 오실 때까지</vt:lpstr>
      <vt:lpstr>주님 다시 오실 때까지</vt:lpstr>
      <vt:lpstr>주님 다시 오실 때까지</vt:lpstr>
      <vt:lpstr>주님 다시 오실 때까지</vt:lpstr>
      <vt:lpstr>주님 다시 오실 때까지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22</cp:revision>
  <dcterms:created xsi:type="dcterms:W3CDTF">2021-10-01T07:51:06Z</dcterms:created>
  <dcterms:modified xsi:type="dcterms:W3CDTF">2021-12-19T00:23:31Z</dcterms:modified>
</cp:coreProperties>
</file>