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440" r:id="rId3"/>
    <p:sldId id="3085" r:id="rId4"/>
    <p:sldId id="3086" r:id="rId5"/>
    <p:sldId id="3087" r:id="rId6"/>
    <p:sldId id="3088" r:id="rId7"/>
    <p:sldId id="3089" r:id="rId8"/>
    <p:sldId id="3090" r:id="rId9"/>
    <p:sldId id="3091" r:id="rId10"/>
    <p:sldId id="3092" r:id="rId11"/>
    <p:sldId id="309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마음 내게 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보소서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주님 나의 마음을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선한 것 하나 없습니다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마음 내게 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향하신 주님의 뜻이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이루어지도록 주님 마음 내게 주소서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77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마음 내게 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그러나 내 모든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주께 드립니다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46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마음 내게 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사랑으로 안으시고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 새롭게 하소서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16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마음 내게 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마음 내게 주소서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아버지 주님 마음 내게 주소서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50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마음 내게 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향하신 주님의 뜻이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이루어지도록 주님 마음 내게 주소서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89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마음 내게 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 사랑을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가르치소서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당신의 마음으로 용서하게 하소서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67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마음 내게 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성령 내게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채우사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길 가게 하소서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00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마음 내게 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당신 마음 주소서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28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마음 내게 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마음 내게 주소서 내 아버지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마음 내게 주소서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17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116</Words>
  <Application>Microsoft Office PowerPoint</Application>
  <PresentationFormat>와이드스크린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Yoon 러브레터 Medium_TT</vt:lpstr>
      <vt:lpstr>Arial</vt:lpstr>
      <vt:lpstr>나눔스퀘어라운드 Bold</vt:lpstr>
      <vt:lpstr>맑은 고딕</vt:lpstr>
      <vt:lpstr>Office 테마</vt:lpstr>
      <vt:lpstr>디자인 사용자 지정</vt:lpstr>
      <vt:lpstr>주님 마음 내게 주소서</vt:lpstr>
      <vt:lpstr>주님 마음 내게 주소서</vt:lpstr>
      <vt:lpstr>주님 마음 내게 주소서</vt:lpstr>
      <vt:lpstr>주님 마음 내게 주소서</vt:lpstr>
      <vt:lpstr>주님 마음 내게 주소서</vt:lpstr>
      <vt:lpstr>주님 마음 내게 주소서</vt:lpstr>
      <vt:lpstr>주님 마음 내게 주소서</vt:lpstr>
      <vt:lpstr>주님 마음 내게 주소서</vt:lpstr>
      <vt:lpstr>주님 마음 내게 주소서</vt:lpstr>
      <vt:lpstr>주님 마음 내게 주소서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47</cp:revision>
  <dcterms:created xsi:type="dcterms:W3CDTF">2021-10-01T07:51:06Z</dcterms:created>
  <dcterms:modified xsi:type="dcterms:W3CDTF">2021-10-01T08:38:53Z</dcterms:modified>
</cp:coreProperties>
</file>