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500" r:id="rId5"/>
    <p:sldId id="4501" r:id="rId6"/>
    <p:sldId id="4503" r:id="rId7"/>
    <p:sldId id="4502" r:id="rId8"/>
    <p:sldId id="4504" r:id="rId9"/>
    <p:sldId id="4506" r:id="rId10"/>
    <p:sldId id="4507" r:id="rId11"/>
    <p:sldId id="45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11/20/2021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11/20/2021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828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2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70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26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08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2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16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15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36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596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252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7914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8860025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626049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63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11/20/2021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 내가 나아가리라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뜻이 아니면 내가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멈취서리라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가고 서는 것 주님 뜻에 있으니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주님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15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 내가 나아가리라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뜻이 아니면 내가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멈취서리라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96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가고 서는 것 주님 뜻에 있으니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주님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09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뜻하신 그 곳에 나 있기 원합니다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이끄시는 대로 순종하며 살리니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6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연약한 내 영혼 통하여 일하소서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나라와 그 뜻을 위하여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1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뜻하신 그 곳에 나 있기 원합니다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이끄시는 대로 순종하며 살리니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연약한 내 영혼 통하여 일하소서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나라와 그 뜻을 위하여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57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말씀하시면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주님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이끄소서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18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 말씀하시면</vt:lpstr>
      <vt:lpstr>주님 말씀하시면</vt:lpstr>
      <vt:lpstr>주님 말씀하시면</vt:lpstr>
      <vt:lpstr>주님 말씀하시면</vt:lpstr>
      <vt:lpstr>주님 말씀하시면</vt:lpstr>
      <vt:lpstr>주님 말씀하시면</vt:lpstr>
      <vt:lpstr>주님 말씀하시면</vt:lpstr>
      <vt:lpstr>주님 말씀하시면</vt:lpstr>
      <vt:lpstr>주님 말씀하시면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5</cp:revision>
  <dcterms:created xsi:type="dcterms:W3CDTF">2021-10-01T07:51:06Z</dcterms:created>
  <dcterms:modified xsi:type="dcterms:W3CDTF">2021-11-20T14:29:35Z</dcterms:modified>
</cp:coreProperties>
</file>