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791" r:id="rId5"/>
    <p:sldId id="3792" r:id="rId6"/>
    <p:sldId id="3793" r:id="rId7"/>
    <p:sldId id="3794" r:id="rId8"/>
    <p:sldId id="3795" r:id="rId9"/>
    <p:sldId id="379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3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71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1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44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03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0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699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523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43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45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109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27127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1134221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9486663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76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6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큰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큰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홀로 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큰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이름 위에 뛰어난 그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 땅과 하늘이 다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7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큰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겸손하게 우리 무릎 꿇고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이름 앞에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돌리세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큰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독생자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주님께 찬양 드리리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39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큰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영광과 존귀와 능력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09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큰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영광과 존귀와 능력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63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큰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그리스도 살아 계신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35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주님 큰 영광 받으소서</vt:lpstr>
      <vt:lpstr>주님 큰 영광 받으소서</vt:lpstr>
      <vt:lpstr>주님 큰 영광 받으소서</vt:lpstr>
      <vt:lpstr>주님 큰 영광 받으소서</vt:lpstr>
      <vt:lpstr>주님 큰 영광 받으소서</vt:lpstr>
      <vt:lpstr>주님 큰 영광 받으소서</vt:lpstr>
      <vt:lpstr>주님 큰 영광 받으소서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15</cp:revision>
  <dcterms:created xsi:type="dcterms:W3CDTF">2021-10-01T07:51:06Z</dcterms:created>
  <dcterms:modified xsi:type="dcterms:W3CDTF">2021-10-01T08:24:47Z</dcterms:modified>
</cp:coreProperties>
</file>