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3538" r:id="rId4"/>
    <p:sldId id="3640" r:id="rId5"/>
    <p:sldId id="3641" r:id="rId6"/>
    <p:sldId id="364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6568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202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5310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5560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673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96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4988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1121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1971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0061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5633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002494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28713083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19284524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75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한 분만으로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한 분만으로 나는 만족해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모든 것 되신 주님 찬양해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한 분만으로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영원한 생명 되신 예수님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목소리 높여 찬양해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20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한 분만으로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주님의 크신 사랑 찬양해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힘과 능력이 되신 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616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한 분만으로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모든 삶 변화 되었네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크신 주의 사랑 찬양해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09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49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디자인 사용자 지정</vt:lpstr>
      <vt:lpstr>1_Office 테마</vt:lpstr>
      <vt:lpstr>주님 한 분만으로</vt:lpstr>
      <vt:lpstr>주님 한 분만으로</vt:lpstr>
      <vt:lpstr>주님 한 분만으로</vt:lpstr>
      <vt:lpstr>주님 한 분만으로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21</cp:revision>
  <dcterms:created xsi:type="dcterms:W3CDTF">2021-10-01T07:51:06Z</dcterms:created>
  <dcterms:modified xsi:type="dcterms:W3CDTF">2021-10-01T08:27:15Z</dcterms:modified>
</cp:coreProperties>
</file>