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975" r:id="rId4"/>
    <p:sldId id="3227" r:id="rId5"/>
    <p:sldId id="3228" r:id="rId6"/>
    <p:sldId id="322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2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01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336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634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295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2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83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886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353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459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8875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296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30456559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647366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48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8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아시네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아시네 주 사랑 하는 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이전보다 더 주님 알기 원해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81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아시네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 다하여 주님께 고백해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주님만 위해 내 삶 드리기 원해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52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아시네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위대하신 왕 내 맘의 한 소망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언제나 주와 함께 언제나 주와 함께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72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아시네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나의 영혼의 구세주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 무궁히 주님만을 나 찬양하리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93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주님은 아시네</vt:lpstr>
      <vt:lpstr>주님은 아시네</vt:lpstr>
      <vt:lpstr>주님은 아시네</vt:lpstr>
      <vt:lpstr>주님은 아시네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40</cp:revision>
  <dcterms:created xsi:type="dcterms:W3CDTF">2021-10-01T07:51:06Z</dcterms:created>
  <dcterms:modified xsi:type="dcterms:W3CDTF">2021-10-01T08:35:47Z</dcterms:modified>
</cp:coreProperties>
</file>