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3893" r:id="rId4"/>
    <p:sldId id="4181" r:id="rId5"/>
    <p:sldId id="4182" r:id="rId6"/>
    <p:sldId id="4183" r:id="rId7"/>
    <p:sldId id="418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4011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491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6180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3063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9467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5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0503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876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6221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6792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3065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511360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40220218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41795936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06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79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주님의 사랑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눈부신 햇살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저 하늘 너머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내게 주어진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99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주님의 사랑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주님의 사랑 깊어져 가네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마음에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960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주님의 사랑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얻었네 변함없는 그 사랑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안에 기쁨의 노래 멈출 수가 없네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84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주님의 사랑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주님의 사랑 바람에 실리듯 내게 찾아와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사랑의 향기가 내 맘 가득해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055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주님의 사랑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주님의 은혜 굽이쳐 흐르며 내게 다가와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사랑의 열매로 내 맘 채우네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754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64</Words>
  <Application>Microsoft Office PowerPoint</Application>
  <PresentationFormat>와이드스크린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주님의 사랑 </vt:lpstr>
      <vt:lpstr>주님의 사랑 </vt:lpstr>
      <vt:lpstr>주님의 사랑 </vt:lpstr>
      <vt:lpstr>주님의 사랑 </vt:lpstr>
      <vt:lpstr>주님의 사랑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4</cp:revision>
  <dcterms:created xsi:type="dcterms:W3CDTF">2021-10-01T07:51:06Z</dcterms:created>
  <dcterms:modified xsi:type="dcterms:W3CDTF">2021-10-01T08:15:49Z</dcterms:modified>
</cp:coreProperties>
</file>