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권능으로 임하셨네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죽음에서 날 살리신 주 성령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놀라우신 주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주의 나라가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눈먼 자는 눈을 뜨며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6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저는 자는 걷게 되리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0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나타나셨네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선포하리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만왕의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왕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나라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3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주님의 영광 나타나셨네</vt:lpstr>
      <vt:lpstr>주님의 영광 나타나셨네</vt:lpstr>
      <vt:lpstr>주님의 영광 나타나셨네</vt:lpstr>
      <vt:lpstr>주님의 영광 나타나셨네</vt:lpstr>
      <vt:lpstr>주님의 영광 나타나셨네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2022-02-05T16:26:18Z</dcterms:modified>
</cp:coreProperties>
</file>