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893" r:id="rId4"/>
    <p:sldId id="4117" r:id="rId5"/>
    <p:sldId id="4118" r:id="rId6"/>
    <p:sldId id="4119" r:id="rId7"/>
    <p:sldId id="412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962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4899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2631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64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3434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86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794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588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127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8447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249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73316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6038995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24729771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72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0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임재 앞에서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임재 앞에서 권능의 날개 아래서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그의 능하신 행동을 인하여 찬양해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99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임재 앞에서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나라 주의 권세 찬양 중에 임하네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원수 굴복하네 주의 임재 앞에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007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임재 앞에서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나라 주의 권세 찬양 중에 임하네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원수 굴복하네 내가 춤을 출 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33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임재 앞에서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다윗처럼 춤을 추면서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전심으로 주를 즐거워하라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2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임재 앞에서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만물들아 찬양하라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6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64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주님의 임재 앞에서</vt:lpstr>
      <vt:lpstr>주님의 임재 앞에서</vt:lpstr>
      <vt:lpstr>주님의 임재 앞에서</vt:lpstr>
      <vt:lpstr>주님의 임재 앞에서</vt:lpstr>
      <vt:lpstr>주님의 임재 앞에서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16</cp:revision>
  <dcterms:created xsi:type="dcterms:W3CDTF">2021-10-01T07:51:06Z</dcterms:created>
  <dcterms:modified xsi:type="dcterms:W3CDTF">2021-10-01T08:19:22Z</dcterms:modified>
</cp:coreProperties>
</file>