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53" r:id="rId4"/>
    <p:sldId id="2442" r:id="rId5"/>
    <p:sldId id="244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찾는 모든 자들이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찾는 모든 자들이 주로 말미암아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기뻐하고 즐거워하게 하시며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찾는 모든 자들이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구원을 사랑하는 자들이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항상 말하기를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4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72688-48BB-E5BC-73DD-7E1A9F1E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주를 찾는 모든 자들이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7BC80E-1823-08E6-462F-352BAF91C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하나님은 위대하시다 하게 하소서</a:t>
            </a:r>
            <a:endParaRPr lang="en-US" altLang="ko-KR" sz="5151" kern="1200" dirty="0">
              <a:solidFill>
                <a:schemeClr val="bg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endParaRPr lang="en-US" altLang="ko-KR" sz="5151" kern="1200" dirty="0">
              <a:solidFill>
                <a:schemeClr val="bg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12520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찾는 모든 자들이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나의 도움 나를 건지시는 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여호와여 </a:t>
            </a:r>
            <a:r>
              <a:rPr lang="ko-KR" altLang="en-US" dirty="0" err="1"/>
              <a:t>지체말고</a:t>
            </a:r>
            <a:r>
              <a:rPr lang="ko-KR" altLang="en-US" dirty="0"/>
              <a:t> 내게 </a:t>
            </a:r>
            <a:r>
              <a:rPr lang="ko-KR" altLang="en-US" dirty="0" err="1"/>
              <a:t>임하소서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63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찾는 모든 자들이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가난하고 궁핍한 내 마음 가운데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여호와여 속히 </a:t>
            </a:r>
            <a:r>
              <a:rPr lang="ko-KR" altLang="en-US" dirty="0" err="1"/>
              <a:t>임하소서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43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57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나눔스퀘어라운드 Bold</vt:lpstr>
      <vt:lpstr>맑은 고딕</vt:lpstr>
      <vt:lpstr>Arial</vt:lpstr>
      <vt:lpstr>Office 테마</vt:lpstr>
      <vt:lpstr>주를 찾는 모든 자들이</vt:lpstr>
      <vt:lpstr>주를 찾는 모든 자들이</vt:lpstr>
      <vt:lpstr>주를 찾는 모든 자들이</vt:lpstr>
      <vt:lpstr>주를 찾는 모든 자들이</vt:lpstr>
      <vt:lpstr>주를 찾는 모든 자들이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19</cp:revision>
  <dcterms:created xsi:type="dcterms:W3CDTF">2024-01-28T03:45:03Z</dcterms:created>
  <dcterms:modified xsi:type="dcterms:W3CDTF">2024-05-26T01:05:42Z</dcterms:modified>
</cp:coreProperties>
</file>